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378" y="3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DFD1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4749789" y="1028730"/>
            <a:ext cx="3538209" cy="50027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646428" y="7014057"/>
            <a:ext cx="4200540" cy="3272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0033" y="2"/>
            <a:ext cx="3250614" cy="23512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166494" y="239770"/>
            <a:ext cx="10676890" cy="1297305"/>
          </a:xfrm>
          <a:custGeom>
            <a:avLst/>
            <a:gdLst/>
            <a:ahLst/>
            <a:cxnLst/>
            <a:rect l="l" t="t" r="r" b="b"/>
            <a:pathLst>
              <a:path w="10676890" h="1297305">
                <a:moveTo>
                  <a:pt x="8877805" y="1297083"/>
                </a:moveTo>
                <a:lnTo>
                  <a:pt x="1798850" y="1297083"/>
                </a:lnTo>
                <a:lnTo>
                  <a:pt x="1773424" y="1296626"/>
                </a:lnTo>
                <a:lnTo>
                  <a:pt x="1706179" y="1294609"/>
                </a:lnTo>
                <a:lnTo>
                  <a:pt x="1639621" y="1291809"/>
                </a:lnTo>
                <a:lnTo>
                  <a:pt x="1573792" y="1288241"/>
                </a:lnTo>
                <a:lnTo>
                  <a:pt x="1508730" y="1283916"/>
                </a:lnTo>
                <a:lnTo>
                  <a:pt x="1444477" y="1278851"/>
                </a:lnTo>
                <a:lnTo>
                  <a:pt x="1381073" y="1273057"/>
                </a:lnTo>
                <a:lnTo>
                  <a:pt x="1318559" y="1266549"/>
                </a:lnTo>
                <a:lnTo>
                  <a:pt x="1256974" y="1259340"/>
                </a:lnTo>
                <a:lnTo>
                  <a:pt x="1196360" y="1251445"/>
                </a:lnTo>
                <a:lnTo>
                  <a:pt x="1136757" y="1242876"/>
                </a:lnTo>
                <a:lnTo>
                  <a:pt x="1078204" y="1233649"/>
                </a:lnTo>
                <a:lnTo>
                  <a:pt x="1020743" y="1223775"/>
                </a:lnTo>
                <a:lnTo>
                  <a:pt x="964413" y="1213270"/>
                </a:lnTo>
                <a:lnTo>
                  <a:pt x="909256" y="1202147"/>
                </a:lnTo>
                <a:lnTo>
                  <a:pt x="855312" y="1190419"/>
                </a:lnTo>
                <a:lnTo>
                  <a:pt x="802620" y="1178101"/>
                </a:lnTo>
                <a:lnTo>
                  <a:pt x="751222" y="1165206"/>
                </a:lnTo>
                <a:lnTo>
                  <a:pt x="701158" y="1151747"/>
                </a:lnTo>
                <a:lnTo>
                  <a:pt x="652468" y="1137740"/>
                </a:lnTo>
                <a:lnTo>
                  <a:pt x="605193" y="1123196"/>
                </a:lnTo>
                <a:lnTo>
                  <a:pt x="559372" y="1108130"/>
                </a:lnTo>
                <a:lnTo>
                  <a:pt x="515047" y="1092556"/>
                </a:lnTo>
                <a:lnTo>
                  <a:pt x="472258" y="1076488"/>
                </a:lnTo>
                <a:lnTo>
                  <a:pt x="431045" y="1059939"/>
                </a:lnTo>
                <a:lnTo>
                  <a:pt x="391449" y="1042922"/>
                </a:lnTo>
                <a:lnTo>
                  <a:pt x="353509" y="1025453"/>
                </a:lnTo>
                <a:lnTo>
                  <a:pt x="317267" y="1007543"/>
                </a:lnTo>
                <a:lnTo>
                  <a:pt x="282763" y="989208"/>
                </a:lnTo>
                <a:lnTo>
                  <a:pt x="219130" y="951315"/>
                </a:lnTo>
                <a:lnTo>
                  <a:pt x="162932" y="911883"/>
                </a:lnTo>
                <a:lnTo>
                  <a:pt x="114494" y="871022"/>
                </a:lnTo>
                <a:lnTo>
                  <a:pt x="74138" y="828841"/>
                </a:lnTo>
                <a:lnTo>
                  <a:pt x="42187" y="785452"/>
                </a:lnTo>
                <a:lnTo>
                  <a:pt x="18965" y="740963"/>
                </a:lnTo>
                <a:lnTo>
                  <a:pt x="4795" y="695484"/>
                </a:lnTo>
                <a:lnTo>
                  <a:pt x="0" y="649126"/>
                </a:lnTo>
                <a:lnTo>
                  <a:pt x="1205" y="625844"/>
                </a:lnTo>
                <a:lnTo>
                  <a:pt x="10728" y="579912"/>
                </a:lnTo>
                <a:lnTo>
                  <a:pt x="29465" y="534915"/>
                </a:lnTo>
                <a:lnTo>
                  <a:pt x="57091" y="490962"/>
                </a:lnTo>
                <a:lnTo>
                  <a:pt x="93285" y="448164"/>
                </a:lnTo>
                <a:lnTo>
                  <a:pt x="137723" y="406630"/>
                </a:lnTo>
                <a:lnTo>
                  <a:pt x="190081" y="366470"/>
                </a:lnTo>
                <a:lnTo>
                  <a:pt x="250037" y="327793"/>
                </a:lnTo>
                <a:lnTo>
                  <a:pt x="317267" y="290711"/>
                </a:lnTo>
                <a:lnTo>
                  <a:pt x="353509" y="272802"/>
                </a:lnTo>
                <a:lnTo>
                  <a:pt x="391449" y="255332"/>
                </a:lnTo>
                <a:lnTo>
                  <a:pt x="431045" y="238316"/>
                </a:lnTo>
                <a:lnTo>
                  <a:pt x="472258" y="221766"/>
                </a:lnTo>
                <a:lnTo>
                  <a:pt x="515047" y="205698"/>
                </a:lnTo>
                <a:lnTo>
                  <a:pt x="559372" y="190124"/>
                </a:lnTo>
                <a:lnTo>
                  <a:pt x="605193" y="175059"/>
                </a:lnTo>
                <a:lnTo>
                  <a:pt x="652468" y="160515"/>
                </a:lnTo>
                <a:lnTo>
                  <a:pt x="701158" y="146507"/>
                </a:lnTo>
                <a:lnTo>
                  <a:pt x="751222" y="133049"/>
                </a:lnTo>
                <a:lnTo>
                  <a:pt x="802620" y="120154"/>
                </a:lnTo>
                <a:lnTo>
                  <a:pt x="855312" y="107835"/>
                </a:lnTo>
                <a:lnTo>
                  <a:pt x="909256" y="96108"/>
                </a:lnTo>
                <a:lnTo>
                  <a:pt x="964413" y="84985"/>
                </a:lnTo>
                <a:lnTo>
                  <a:pt x="1020743" y="74479"/>
                </a:lnTo>
                <a:lnTo>
                  <a:pt x="1078204" y="64606"/>
                </a:lnTo>
                <a:lnTo>
                  <a:pt x="1136757" y="55379"/>
                </a:lnTo>
                <a:lnTo>
                  <a:pt x="1196360" y="46810"/>
                </a:lnTo>
                <a:lnTo>
                  <a:pt x="1256974" y="38915"/>
                </a:lnTo>
                <a:lnTo>
                  <a:pt x="1318559" y="31706"/>
                </a:lnTo>
                <a:lnTo>
                  <a:pt x="1381073" y="25198"/>
                </a:lnTo>
                <a:lnTo>
                  <a:pt x="1444477" y="19404"/>
                </a:lnTo>
                <a:lnTo>
                  <a:pt x="1508730" y="14339"/>
                </a:lnTo>
                <a:lnTo>
                  <a:pt x="1573792" y="10014"/>
                </a:lnTo>
                <a:lnTo>
                  <a:pt x="1639621" y="6446"/>
                </a:lnTo>
                <a:lnTo>
                  <a:pt x="1706179" y="3646"/>
                </a:lnTo>
                <a:lnTo>
                  <a:pt x="1773424" y="1629"/>
                </a:lnTo>
                <a:lnTo>
                  <a:pt x="1841316" y="409"/>
                </a:lnTo>
                <a:lnTo>
                  <a:pt x="1909815" y="0"/>
                </a:lnTo>
                <a:lnTo>
                  <a:pt x="8766840" y="0"/>
                </a:lnTo>
                <a:lnTo>
                  <a:pt x="8835338" y="409"/>
                </a:lnTo>
                <a:lnTo>
                  <a:pt x="8903231" y="1629"/>
                </a:lnTo>
                <a:lnTo>
                  <a:pt x="8970476" y="3646"/>
                </a:lnTo>
                <a:lnTo>
                  <a:pt x="9037033" y="6446"/>
                </a:lnTo>
                <a:lnTo>
                  <a:pt x="9102863" y="10014"/>
                </a:lnTo>
                <a:lnTo>
                  <a:pt x="9167925" y="14339"/>
                </a:lnTo>
                <a:lnTo>
                  <a:pt x="9232178" y="19404"/>
                </a:lnTo>
                <a:lnTo>
                  <a:pt x="9295581" y="25198"/>
                </a:lnTo>
                <a:lnTo>
                  <a:pt x="9358096" y="31706"/>
                </a:lnTo>
                <a:lnTo>
                  <a:pt x="9419680" y="38915"/>
                </a:lnTo>
                <a:lnTo>
                  <a:pt x="9480295" y="46810"/>
                </a:lnTo>
                <a:lnTo>
                  <a:pt x="9539898" y="55379"/>
                </a:lnTo>
                <a:lnTo>
                  <a:pt x="9598451" y="64606"/>
                </a:lnTo>
                <a:lnTo>
                  <a:pt x="9655912" y="74479"/>
                </a:lnTo>
                <a:lnTo>
                  <a:pt x="9712241" y="84985"/>
                </a:lnTo>
                <a:lnTo>
                  <a:pt x="9767399" y="96108"/>
                </a:lnTo>
                <a:lnTo>
                  <a:pt x="9821343" y="107835"/>
                </a:lnTo>
                <a:lnTo>
                  <a:pt x="9874035" y="120154"/>
                </a:lnTo>
                <a:lnTo>
                  <a:pt x="9925433" y="133049"/>
                </a:lnTo>
                <a:lnTo>
                  <a:pt x="9975497" y="146507"/>
                </a:lnTo>
                <a:lnTo>
                  <a:pt x="10024187" y="160515"/>
                </a:lnTo>
                <a:lnTo>
                  <a:pt x="10071462" y="175059"/>
                </a:lnTo>
                <a:lnTo>
                  <a:pt x="10117283" y="190124"/>
                </a:lnTo>
                <a:lnTo>
                  <a:pt x="10161608" y="205698"/>
                </a:lnTo>
                <a:lnTo>
                  <a:pt x="10204397" y="221766"/>
                </a:lnTo>
                <a:lnTo>
                  <a:pt x="10245610" y="238316"/>
                </a:lnTo>
                <a:lnTo>
                  <a:pt x="10285206" y="255332"/>
                </a:lnTo>
                <a:lnTo>
                  <a:pt x="10323146" y="272802"/>
                </a:lnTo>
                <a:lnTo>
                  <a:pt x="10359388" y="290711"/>
                </a:lnTo>
                <a:lnTo>
                  <a:pt x="10393892" y="309046"/>
                </a:lnTo>
                <a:lnTo>
                  <a:pt x="10457525" y="346939"/>
                </a:lnTo>
                <a:lnTo>
                  <a:pt x="10513723" y="386371"/>
                </a:lnTo>
                <a:lnTo>
                  <a:pt x="10562161" y="427232"/>
                </a:lnTo>
                <a:lnTo>
                  <a:pt x="10602517" y="469412"/>
                </a:lnTo>
                <a:lnTo>
                  <a:pt x="10634468" y="512801"/>
                </a:lnTo>
                <a:lnTo>
                  <a:pt x="10657690" y="557290"/>
                </a:lnTo>
                <a:lnTo>
                  <a:pt x="10671860" y="602768"/>
                </a:lnTo>
                <a:lnTo>
                  <a:pt x="10676655" y="649126"/>
                </a:lnTo>
                <a:lnTo>
                  <a:pt x="10675450" y="672408"/>
                </a:lnTo>
                <a:lnTo>
                  <a:pt x="10665927" y="718340"/>
                </a:lnTo>
                <a:lnTo>
                  <a:pt x="10647190" y="763338"/>
                </a:lnTo>
                <a:lnTo>
                  <a:pt x="10619563" y="807291"/>
                </a:lnTo>
                <a:lnTo>
                  <a:pt x="10583370" y="850089"/>
                </a:lnTo>
                <a:lnTo>
                  <a:pt x="10538932" y="891624"/>
                </a:lnTo>
                <a:lnTo>
                  <a:pt x="10486574" y="931784"/>
                </a:lnTo>
                <a:lnTo>
                  <a:pt x="10426618" y="970461"/>
                </a:lnTo>
                <a:lnTo>
                  <a:pt x="10359388" y="1007543"/>
                </a:lnTo>
                <a:lnTo>
                  <a:pt x="10323146" y="1025453"/>
                </a:lnTo>
                <a:lnTo>
                  <a:pt x="10285206" y="1042922"/>
                </a:lnTo>
                <a:lnTo>
                  <a:pt x="10245610" y="1059939"/>
                </a:lnTo>
                <a:lnTo>
                  <a:pt x="10204397" y="1076488"/>
                </a:lnTo>
                <a:lnTo>
                  <a:pt x="10161608" y="1092556"/>
                </a:lnTo>
                <a:lnTo>
                  <a:pt x="10117283" y="1108130"/>
                </a:lnTo>
                <a:lnTo>
                  <a:pt x="10071462" y="1123196"/>
                </a:lnTo>
                <a:lnTo>
                  <a:pt x="10024187" y="1137740"/>
                </a:lnTo>
                <a:lnTo>
                  <a:pt x="9975497" y="1151747"/>
                </a:lnTo>
                <a:lnTo>
                  <a:pt x="9925433" y="1165206"/>
                </a:lnTo>
                <a:lnTo>
                  <a:pt x="9874035" y="1178101"/>
                </a:lnTo>
                <a:lnTo>
                  <a:pt x="9821343" y="1190419"/>
                </a:lnTo>
                <a:lnTo>
                  <a:pt x="9767399" y="1202147"/>
                </a:lnTo>
                <a:lnTo>
                  <a:pt x="9712241" y="1213270"/>
                </a:lnTo>
                <a:lnTo>
                  <a:pt x="9655912" y="1223775"/>
                </a:lnTo>
                <a:lnTo>
                  <a:pt x="9598451" y="1233649"/>
                </a:lnTo>
                <a:lnTo>
                  <a:pt x="9539898" y="1242876"/>
                </a:lnTo>
                <a:lnTo>
                  <a:pt x="9480295" y="1251445"/>
                </a:lnTo>
                <a:lnTo>
                  <a:pt x="9419680" y="1259340"/>
                </a:lnTo>
                <a:lnTo>
                  <a:pt x="9358096" y="1266549"/>
                </a:lnTo>
                <a:lnTo>
                  <a:pt x="9295581" y="1273057"/>
                </a:lnTo>
                <a:lnTo>
                  <a:pt x="9232178" y="1278851"/>
                </a:lnTo>
                <a:lnTo>
                  <a:pt x="9167925" y="1283916"/>
                </a:lnTo>
                <a:lnTo>
                  <a:pt x="9102863" y="1288241"/>
                </a:lnTo>
                <a:lnTo>
                  <a:pt x="9037033" y="1291809"/>
                </a:lnTo>
                <a:lnTo>
                  <a:pt x="8970476" y="1294609"/>
                </a:lnTo>
                <a:lnTo>
                  <a:pt x="8903231" y="1296626"/>
                </a:lnTo>
                <a:lnTo>
                  <a:pt x="8877805" y="1297083"/>
                </a:lnTo>
                <a:close/>
              </a:path>
            </a:pathLst>
          </a:custGeom>
          <a:solidFill>
            <a:srgbClr val="9D93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548268" y="2806753"/>
            <a:ext cx="11915789" cy="72485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48463" y="201721"/>
            <a:ext cx="8791073" cy="11753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50" b="1" i="0">
                <a:solidFill>
                  <a:schemeClr val="tx1"/>
                </a:solidFill>
                <a:latin typeface="Noto Sans"/>
                <a:cs typeface="Noto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50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50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50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8296275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6632234" y="628624"/>
            <a:ext cx="1655765" cy="3613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12185" y="5143530"/>
            <a:ext cx="5267340" cy="51434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028700" y="2111035"/>
            <a:ext cx="5000609" cy="1133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44752" y="721668"/>
            <a:ext cx="9343247" cy="1181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752392" y="2337663"/>
            <a:ext cx="781049" cy="9143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8752392" y="3784244"/>
            <a:ext cx="781049" cy="9143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8752392" y="5374782"/>
            <a:ext cx="781049" cy="9143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8752392" y="7018964"/>
            <a:ext cx="781049" cy="9143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8752392" y="8605448"/>
            <a:ext cx="781049" cy="9143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9991679" y="7018964"/>
            <a:ext cx="7267559" cy="10096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9992807" y="2333758"/>
            <a:ext cx="7381859" cy="10191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9992807" y="8486912"/>
            <a:ext cx="7429499" cy="10286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9992807" y="3784244"/>
            <a:ext cx="7324709" cy="10096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9992807" y="5412089"/>
            <a:ext cx="7324709" cy="10096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DFD1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14858" y="2657454"/>
            <a:ext cx="14458283" cy="3797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18115" y="3249829"/>
            <a:ext cx="13251768" cy="535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jp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DFD1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6049" y="7316469"/>
            <a:ext cx="18288000" cy="3634337"/>
            <a:chOff x="-6049" y="7316469"/>
            <a:chExt cx="18288000" cy="3634337"/>
          </a:xfrm>
        </p:grpSpPr>
        <p:sp>
          <p:nvSpPr>
            <p:cNvPr id="4" name="object 4"/>
            <p:cNvSpPr/>
            <p:nvPr/>
          </p:nvSpPr>
          <p:spPr>
            <a:xfrm>
              <a:off x="-6049" y="8046767"/>
              <a:ext cx="18288000" cy="25617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636442" y="7316469"/>
              <a:ext cx="5405671" cy="36343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13131" y="7343418"/>
              <a:ext cx="5400659" cy="12287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900049" y="-695349"/>
            <a:ext cx="11382375" cy="7132320"/>
            <a:chOff x="6442801" y="0"/>
            <a:chExt cx="11382375" cy="7132320"/>
          </a:xfrm>
        </p:grpSpPr>
        <p:sp>
          <p:nvSpPr>
            <p:cNvPr id="8" name="object 8"/>
            <p:cNvSpPr/>
            <p:nvPr/>
          </p:nvSpPr>
          <p:spPr>
            <a:xfrm>
              <a:off x="6442801" y="0"/>
              <a:ext cx="5019689" cy="31662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28247" y="2630423"/>
              <a:ext cx="6696456" cy="450189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368215" y="2870498"/>
              <a:ext cx="6216650" cy="4026535"/>
            </a:xfrm>
            <a:custGeom>
              <a:avLst/>
              <a:gdLst/>
              <a:ahLst/>
              <a:cxnLst/>
              <a:rect l="l" t="t" r="r" b="b"/>
              <a:pathLst>
                <a:path w="6216650" h="4026534">
                  <a:moveTo>
                    <a:pt x="396727" y="3189244"/>
                  </a:moveTo>
                  <a:lnTo>
                    <a:pt x="381196" y="3186113"/>
                  </a:lnTo>
                  <a:lnTo>
                    <a:pt x="368514" y="3177573"/>
                  </a:lnTo>
                  <a:lnTo>
                    <a:pt x="359965" y="3164906"/>
                  </a:lnTo>
                  <a:lnTo>
                    <a:pt x="356830" y="3149395"/>
                  </a:lnTo>
                  <a:lnTo>
                    <a:pt x="356830" y="39844"/>
                  </a:lnTo>
                  <a:lnTo>
                    <a:pt x="359965" y="24336"/>
                  </a:lnTo>
                  <a:lnTo>
                    <a:pt x="368514" y="11671"/>
                  </a:lnTo>
                  <a:lnTo>
                    <a:pt x="381196" y="3131"/>
                  </a:lnTo>
                  <a:lnTo>
                    <a:pt x="396727" y="0"/>
                  </a:lnTo>
                  <a:lnTo>
                    <a:pt x="5819782" y="0"/>
                  </a:lnTo>
                  <a:lnTo>
                    <a:pt x="5835310" y="3131"/>
                  </a:lnTo>
                  <a:lnTo>
                    <a:pt x="5847987" y="11671"/>
                  </a:lnTo>
                  <a:lnTo>
                    <a:pt x="5856533" y="24336"/>
                  </a:lnTo>
                  <a:lnTo>
                    <a:pt x="5859667" y="39844"/>
                  </a:lnTo>
                  <a:lnTo>
                    <a:pt x="5859667" y="79689"/>
                  </a:lnTo>
                  <a:lnTo>
                    <a:pt x="436618" y="79689"/>
                  </a:lnTo>
                  <a:lnTo>
                    <a:pt x="436618" y="3149395"/>
                  </a:lnTo>
                  <a:lnTo>
                    <a:pt x="433484" y="3164906"/>
                  </a:lnTo>
                  <a:lnTo>
                    <a:pt x="424936" y="3177573"/>
                  </a:lnTo>
                  <a:lnTo>
                    <a:pt x="412256" y="3186113"/>
                  </a:lnTo>
                  <a:lnTo>
                    <a:pt x="396727" y="3189244"/>
                  </a:lnTo>
                  <a:close/>
                </a:path>
                <a:path w="6216650" h="4026534">
                  <a:moveTo>
                    <a:pt x="5819782" y="3189244"/>
                  </a:moveTo>
                  <a:lnTo>
                    <a:pt x="5804247" y="3186113"/>
                  </a:lnTo>
                  <a:lnTo>
                    <a:pt x="5791565" y="3177573"/>
                  </a:lnTo>
                  <a:lnTo>
                    <a:pt x="5783018" y="3164906"/>
                  </a:lnTo>
                  <a:lnTo>
                    <a:pt x="5779884" y="3149395"/>
                  </a:lnTo>
                  <a:lnTo>
                    <a:pt x="5779884" y="79689"/>
                  </a:lnTo>
                  <a:lnTo>
                    <a:pt x="5859667" y="79689"/>
                  </a:lnTo>
                  <a:lnTo>
                    <a:pt x="5859667" y="3149395"/>
                  </a:lnTo>
                  <a:lnTo>
                    <a:pt x="5856533" y="3164906"/>
                  </a:lnTo>
                  <a:lnTo>
                    <a:pt x="5847987" y="3177573"/>
                  </a:lnTo>
                  <a:lnTo>
                    <a:pt x="5835310" y="3186113"/>
                  </a:lnTo>
                  <a:lnTo>
                    <a:pt x="5819782" y="3189244"/>
                  </a:lnTo>
                  <a:close/>
                </a:path>
                <a:path w="6216650" h="4026534">
                  <a:moveTo>
                    <a:pt x="5474034" y="3189244"/>
                  </a:moveTo>
                  <a:lnTo>
                    <a:pt x="742467" y="3189244"/>
                  </a:lnTo>
                  <a:lnTo>
                    <a:pt x="726937" y="3186113"/>
                  </a:lnTo>
                  <a:lnTo>
                    <a:pt x="714256" y="3177573"/>
                  </a:lnTo>
                  <a:lnTo>
                    <a:pt x="705708" y="3164906"/>
                  </a:lnTo>
                  <a:lnTo>
                    <a:pt x="702573" y="3149395"/>
                  </a:lnTo>
                  <a:lnTo>
                    <a:pt x="702573" y="385161"/>
                  </a:lnTo>
                  <a:lnTo>
                    <a:pt x="705708" y="369652"/>
                  </a:lnTo>
                  <a:lnTo>
                    <a:pt x="714256" y="356987"/>
                  </a:lnTo>
                  <a:lnTo>
                    <a:pt x="726937" y="348448"/>
                  </a:lnTo>
                  <a:lnTo>
                    <a:pt x="742467" y="345316"/>
                  </a:lnTo>
                  <a:lnTo>
                    <a:pt x="5474034" y="345316"/>
                  </a:lnTo>
                  <a:lnTo>
                    <a:pt x="5489569" y="348448"/>
                  </a:lnTo>
                  <a:lnTo>
                    <a:pt x="5502251" y="356987"/>
                  </a:lnTo>
                  <a:lnTo>
                    <a:pt x="5510798" y="369652"/>
                  </a:lnTo>
                  <a:lnTo>
                    <a:pt x="5513932" y="385161"/>
                  </a:lnTo>
                  <a:lnTo>
                    <a:pt x="5513932" y="425006"/>
                  </a:lnTo>
                  <a:lnTo>
                    <a:pt x="782362" y="425006"/>
                  </a:lnTo>
                  <a:lnTo>
                    <a:pt x="782362" y="3109560"/>
                  </a:lnTo>
                  <a:lnTo>
                    <a:pt x="5513932" y="3109560"/>
                  </a:lnTo>
                  <a:lnTo>
                    <a:pt x="5513932" y="3149395"/>
                  </a:lnTo>
                  <a:lnTo>
                    <a:pt x="5510798" y="3164906"/>
                  </a:lnTo>
                  <a:lnTo>
                    <a:pt x="5502251" y="3177573"/>
                  </a:lnTo>
                  <a:lnTo>
                    <a:pt x="5489569" y="3186113"/>
                  </a:lnTo>
                  <a:lnTo>
                    <a:pt x="5474034" y="3189244"/>
                  </a:lnTo>
                  <a:close/>
                </a:path>
                <a:path w="6216650" h="4026534">
                  <a:moveTo>
                    <a:pt x="5513932" y="3109560"/>
                  </a:moveTo>
                  <a:lnTo>
                    <a:pt x="5434149" y="3109560"/>
                  </a:lnTo>
                  <a:lnTo>
                    <a:pt x="5434149" y="425006"/>
                  </a:lnTo>
                  <a:lnTo>
                    <a:pt x="5513932" y="425006"/>
                  </a:lnTo>
                  <a:lnTo>
                    <a:pt x="5513932" y="3109560"/>
                  </a:lnTo>
                  <a:close/>
                </a:path>
                <a:path w="6216650" h="4026534">
                  <a:moveTo>
                    <a:pt x="2584963" y="2203409"/>
                  </a:moveTo>
                  <a:lnTo>
                    <a:pt x="2581206" y="2203409"/>
                  </a:lnTo>
                  <a:lnTo>
                    <a:pt x="2568698" y="2201388"/>
                  </a:lnTo>
                  <a:lnTo>
                    <a:pt x="2557568" y="2195642"/>
                  </a:lnTo>
                  <a:lnTo>
                    <a:pt x="2548699" y="2186650"/>
                  </a:lnTo>
                  <a:lnTo>
                    <a:pt x="2542973" y="2174886"/>
                  </a:lnTo>
                  <a:lnTo>
                    <a:pt x="2165212" y="903562"/>
                  </a:lnTo>
                  <a:lnTo>
                    <a:pt x="1947911" y="903562"/>
                  </a:lnTo>
                  <a:lnTo>
                    <a:pt x="1932384" y="900431"/>
                  </a:lnTo>
                  <a:lnTo>
                    <a:pt x="1919706" y="891892"/>
                  </a:lnTo>
                  <a:lnTo>
                    <a:pt x="1911160" y="879226"/>
                  </a:lnTo>
                  <a:lnTo>
                    <a:pt x="1908027" y="863717"/>
                  </a:lnTo>
                  <a:lnTo>
                    <a:pt x="1911160" y="848209"/>
                  </a:lnTo>
                  <a:lnTo>
                    <a:pt x="1919706" y="835545"/>
                  </a:lnTo>
                  <a:lnTo>
                    <a:pt x="1932384" y="827005"/>
                  </a:lnTo>
                  <a:lnTo>
                    <a:pt x="1947911" y="823874"/>
                  </a:lnTo>
                  <a:lnTo>
                    <a:pt x="2194995" y="823874"/>
                  </a:lnTo>
                  <a:lnTo>
                    <a:pt x="2233228" y="852383"/>
                  </a:lnTo>
                  <a:lnTo>
                    <a:pt x="2540482" y="1886389"/>
                  </a:lnTo>
                  <a:lnTo>
                    <a:pt x="3715451" y="1886389"/>
                  </a:lnTo>
                  <a:lnTo>
                    <a:pt x="3694024" y="1940809"/>
                  </a:lnTo>
                  <a:lnTo>
                    <a:pt x="3656892" y="1966074"/>
                  </a:lnTo>
                  <a:lnTo>
                    <a:pt x="2564154" y="1966074"/>
                  </a:lnTo>
                  <a:lnTo>
                    <a:pt x="2619466" y="2152219"/>
                  </a:lnTo>
                  <a:lnTo>
                    <a:pt x="2606565" y="2194341"/>
                  </a:lnTo>
                  <a:lnTo>
                    <a:pt x="2588775" y="2202873"/>
                  </a:lnTo>
                  <a:lnTo>
                    <a:pt x="2584963" y="2203409"/>
                  </a:lnTo>
                  <a:close/>
                </a:path>
                <a:path w="6216650" h="4026534">
                  <a:moveTo>
                    <a:pt x="3715451" y="1886389"/>
                  </a:moveTo>
                  <a:lnTo>
                    <a:pt x="3629710" y="1886389"/>
                  </a:lnTo>
                  <a:lnTo>
                    <a:pt x="3838547" y="1355980"/>
                  </a:lnTo>
                  <a:lnTo>
                    <a:pt x="2593069" y="1355980"/>
                  </a:lnTo>
                  <a:lnTo>
                    <a:pt x="2577540" y="1352850"/>
                  </a:lnTo>
                  <a:lnTo>
                    <a:pt x="2564857" y="1344315"/>
                  </a:lnTo>
                  <a:lnTo>
                    <a:pt x="2556307" y="1331653"/>
                  </a:lnTo>
                  <a:lnTo>
                    <a:pt x="2553171" y="1316144"/>
                  </a:lnTo>
                  <a:lnTo>
                    <a:pt x="2556307" y="1300634"/>
                  </a:lnTo>
                  <a:lnTo>
                    <a:pt x="2564857" y="1287967"/>
                  </a:lnTo>
                  <a:lnTo>
                    <a:pt x="2577540" y="1279427"/>
                  </a:lnTo>
                  <a:lnTo>
                    <a:pt x="2593069" y="1276295"/>
                  </a:lnTo>
                  <a:lnTo>
                    <a:pt x="3897107" y="1276295"/>
                  </a:lnTo>
                  <a:lnTo>
                    <a:pt x="3934541" y="1302362"/>
                  </a:lnTo>
                  <a:lnTo>
                    <a:pt x="3936754" y="1311699"/>
                  </a:lnTo>
                  <a:lnTo>
                    <a:pt x="3936671" y="1321297"/>
                  </a:lnTo>
                  <a:lnTo>
                    <a:pt x="3934239" y="1330729"/>
                  </a:lnTo>
                  <a:lnTo>
                    <a:pt x="3715451" y="1886389"/>
                  </a:lnTo>
                  <a:close/>
                </a:path>
                <a:path w="6216650" h="4026534">
                  <a:moveTo>
                    <a:pt x="2612613" y="2789942"/>
                  </a:moveTo>
                  <a:lnTo>
                    <a:pt x="2563403" y="2783320"/>
                  </a:lnTo>
                  <a:lnTo>
                    <a:pt x="2519151" y="2764638"/>
                  </a:lnTo>
                  <a:lnTo>
                    <a:pt x="2481634" y="2735674"/>
                  </a:lnTo>
                  <a:lnTo>
                    <a:pt x="2452633" y="2698206"/>
                  </a:lnTo>
                  <a:lnTo>
                    <a:pt x="2433927" y="2654012"/>
                  </a:lnTo>
                  <a:lnTo>
                    <a:pt x="2427297" y="2604869"/>
                  </a:lnTo>
                  <a:lnTo>
                    <a:pt x="2433927" y="2555720"/>
                  </a:lnTo>
                  <a:lnTo>
                    <a:pt x="2452633" y="2511522"/>
                  </a:lnTo>
                  <a:lnTo>
                    <a:pt x="2481634" y="2474052"/>
                  </a:lnTo>
                  <a:lnTo>
                    <a:pt x="2519151" y="2445087"/>
                  </a:lnTo>
                  <a:lnTo>
                    <a:pt x="2563403" y="2426404"/>
                  </a:lnTo>
                  <a:lnTo>
                    <a:pt x="2612613" y="2419782"/>
                  </a:lnTo>
                  <a:lnTo>
                    <a:pt x="2661822" y="2426404"/>
                  </a:lnTo>
                  <a:lnTo>
                    <a:pt x="2706075" y="2445087"/>
                  </a:lnTo>
                  <a:lnTo>
                    <a:pt x="2743591" y="2474052"/>
                  </a:lnTo>
                  <a:lnTo>
                    <a:pt x="2763261" y="2499466"/>
                  </a:lnTo>
                  <a:lnTo>
                    <a:pt x="2612613" y="2499466"/>
                  </a:lnTo>
                  <a:lnTo>
                    <a:pt x="2571575" y="2507762"/>
                  </a:lnTo>
                  <a:lnTo>
                    <a:pt x="2538025" y="2530373"/>
                  </a:lnTo>
                  <a:lnTo>
                    <a:pt x="2515386" y="2563881"/>
                  </a:lnTo>
                  <a:lnTo>
                    <a:pt x="2507080" y="2604869"/>
                  </a:lnTo>
                  <a:lnTo>
                    <a:pt x="2515386" y="2645848"/>
                  </a:lnTo>
                  <a:lnTo>
                    <a:pt x="2538025" y="2679352"/>
                  </a:lnTo>
                  <a:lnTo>
                    <a:pt x="2571575" y="2701962"/>
                  </a:lnTo>
                  <a:lnTo>
                    <a:pt x="2612613" y="2710258"/>
                  </a:lnTo>
                  <a:lnTo>
                    <a:pt x="2763264" y="2710258"/>
                  </a:lnTo>
                  <a:lnTo>
                    <a:pt x="2743591" y="2735674"/>
                  </a:lnTo>
                  <a:lnTo>
                    <a:pt x="2706075" y="2764638"/>
                  </a:lnTo>
                  <a:lnTo>
                    <a:pt x="2661822" y="2783320"/>
                  </a:lnTo>
                  <a:lnTo>
                    <a:pt x="2612613" y="2789942"/>
                  </a:lnTo>
                  <a:close/>
                </a:path>
                <a:path w="6216650" h="4026534">
                  <a:moveTo>
                    <a:pt x="3661585" y="2789942"/>
                  </a:moveTo>
                  <a:lnTo>
                    <a:pt x="3612375" y="2783320"/>
                  </a:lnTo>
                  <a:lnTo>
                    <a:pt x="3568123" y="2764638"/>
                  </a:lnTo>
                  <a:lnTo>
                    <a:pt x="3530606" y="2735674"/>
                  </a:lnTo>
                  <a:lnTo>
                    <a:pt x="3501605" y="2698206"/>
                  </a:lnTo>
                  <a:lnTo>
                    <a:pt x="3482899" y="2654012"/>
                  </a:lnTo>
                  <a:lnTo>
                    <a:pt x="3476269" y="2604869"/>
                  </a:lnTo>
                  <a:lnTo>
                    <a:pt x="3482899" y="2555720"/>
                  </a:lnTo>
                  <a:lnTo>
                    <a:pt x="3501605" y="2511522"/>
                  </a:lnTo>
                  <a:lnTo>
                    <a:pt x="3530606" y="2474052"/>
                  </a:lnTo>
                  <a:lnTo>
                    <a:pt x="3568123" y="2445087"/>
                  </a:lnTo>
                  <a:lnTo>
                    <a:pt x="3612375" y="2426404"/>
                  </a:lnTo>
                  <a:lnTo>
                    <a:pt x="3661585" y="2419782"/>
                  </a:lnTo>
                  <a:lnTo>
                    <a:pt x="3710788" y="2426404"/>
                  </a:lnTo>
                  <a:lnTo>
                    <a:pt x="3755037" y="2445087"/>
                  </a:lnTo>
                  <a:lnTo>
                    <a:pt x="3792551" y="2474052"/>
                  </a:lnTo>
                  <a:lnTo>
                    <a:pt x="3812220" y="2499466"/>
                  </a:lnTo>
                  <a:lnTo>
                    <a:pt x="3661585" y="2499466"/>
                  </a:lnTo>
                  <a:lnTo>
                    <a:pt x="3620541" y="2507762"/>
                  </a:lnTo>
                  <a:lnTo>
                    <a:pt x="3586992" y="2530373"/>
                  </a:lnTo>
                  <a:lnTo>
                    <a:pt x="3564356" y="2563881"/>
                  </a:lnTo>
                  <a:lnTo>
                    <a:pt x="3556052" y="2604869"/>
                  </a:lnTo>
                  <a:lnTo>
                    <a:pt x="3564356" y="2645848"/>
                  </a:lnTo>
                  <a:lnTo>
                    <a:pt x="3586992" y="2679352"/>
                  </a:lnTo>
                  <a:lnTo>
                    <a:pt x="3620541" y="2701962"/>
                  </a:lnTo>
                  <a:lnTo>
                    <a:pt x="3661585" y="2710258"/>
                  </a:lnTo>
                  <a:lnTo>
                    <a:pt x="3812223" y="2710258"/>
                  </a:lnTo>
                  <a:lnTo>
                    <a:pt x="3792551" y="2735674"/>
                  </a:lnTo>
                  <a:lnTo>
                    <a:pt x="3755037" y="2764638"/>
                  </a:lnTo>
                  <a:lnTo>
                    <a:pt x="3710788" y="2783320"/>
                  </a:lnTo>
                  <a:lnTo>
                    <a:pt x="3661585" y="2789942"/>
                  </a:lnTo>
                  <a:close/>
                </a:path>
                <a:path w="6216650" h="4026534">
                  <a:moveTo>
                    <a:pt x="2763264" y="2710258"/>
                  </a:moveTo>
                  <a:lnTo>
                    <a:pt x="2612613" y="2710258"/>
                  </a:lnTo>
                  <a:lnTo>
                    <a:pt x="2653649" y="2701962"/>
                  </a:lnTo>
                  <a:lnTo>
                    <a:pt x="2687193" y="2679352"/>
                  </a:lnTo>
                  <a:lnTo>
                    <a:pt x="2709827" y="2645848"/>
                  </a:lnTo>
                  <a:lnTo>
                    <a:pt x="2718132" y="2604869"/>
                  </a:lnTo>
                  <a:lnTo>
                    <a:pt x="2709827" y="2563881"/>
                  </a:lnTo>
                  <a:lnTo>
                    <a:pt x="2687193" y="2530373"/>
                  </a:lnTo>
                  <a:lnTo>
                    <a:pt x="2653649" y="2507762"/>
                  </a:lnTo>
                  <a:lnTo>
                    <a:pt x="2612613" y="2499466"/>
                  </a:lnTo>
                  <a:lnTo>
                    <a:pt x="2763261" y="2499466"/>
                  </a:lnTo>
                  <a:lnTo>
                    <a:pt x="2772592" y="2511522"/>
                  </a:lnTo>
                  <a:lnTo>
                    <a:pt x="2791298" y="2555720"/>
                  </a:lnTo>
                  <a:lnTo>
                    <a:pt x="2797929" y="2604869"/>
                  </a:lnTo>
                  <a:lnTo>
                    <a:pt x="2791298" y="2654012"/>
                  </a:lnTo>
                  <a:lnTo>
                    <a:pt x="2772592" y="2698206"/>
                  </a:lnTo>
                  <a:lnTo>
                    <a:pt x="2763264" y="2710258"/>
                  </a:lnTo>
                  <a:close/>
                </a:path>
                <a:path w="6216650" h="4026534">
                  <a:moveTo>
                    <a:pt x="3812223" y="2710258"/>
                  </a:moveTo>
                  <a:lnTo>
                    <a:pt x="3661585" y="2710258"/>
                  </a:lnTo>
                  <a:lnTo>
                    <a:pt x="3702621" y="2701962"/>
                  </a:lnTo>
                  <a:lnTo>
                    <a:pt x="3736165" y="2679352"/>
                  </a:lnTo>
                  <a:lnTo>
                    <a:pt x="3758799" y="2645848"/>
                  </a:lnTo>
                  <a:lnTo>
                    <a:pt x="3767104" y="2604869"/>
                  </a:lnTo>
                  <a:lnTo>
                    <a:pt x="3758799" y="2563881"/>
                  </a:lnTo>
                  <a:lnTo>
                    <a:pt x="3736165" y="2530373"/>
                  </a:lnTo>
                  <a:lnTo>
                    <a:pt x="3702621" y="2507762"/>
                  </a:lnTo>
                  <a:lnTo>
                    <a:pt x="3661585" y="2499466"/>
                  </a:lnTo>
                  <a:lnTo>
                    <a:pt x="3812220" y="2499466"/>
                  </a:lnTo>
                  <a:lnTo>
                    <a:pt x="3821551" y="2511522"/>
                  </a:lnTo>
                  <a:lnTo>
                    <a:pt x="3840256" y="2555720"/>
                  </a:lnTo>
                  <a:lnTo>
                    <a:pt x="3846887" y="2604869"/>
                  </a:lnTo>
                  <a:lnTo>
                    <a:pt x="3840256" y="2654012"/>
                  </a:lnTo>
                  <a:lnTo>
                    <a:pt x="3821551" y="2698206"/>
                  </a:lnTo>
                  <a:lnTo>
                    <a:pt x="3812223" y="2710258"/>
                  </a:lnTo>
                  <a:close/>
                </a:path>
                <a:path w="6216650" h="4026534">
                  <a:moveTo>
                    <a:pt x="5684398" y="4026158"/>
                  </a:moveTo>
                  <a:lnTo>
                    <a:pt x="532105" y="4026158"/>
                  </a:lnTo>
                  <a:lnTo>
                    <a:pt x="483741" y="4023982"/>
                  </a:lnTo>
                  <a:lnTo>
                    <a:pt x="436581" y="4017580"/>
                  </a:lnTo>
                  <a:lnTo>
                    <a:pt x="390812" y="4007142"/>
                  </a:lnTo>
                  <a:lnTo>
                    <a:pt x="346624" y="3992855"/>
                  </a:lnTo>
                  <a:lnTo>
                    <a:pt x="304206" y="3974910"/>
                  </a:lnTo>
                  <a:lnTo>
                    <a:pt x="263748" y="3953496"/>
                  </a:lnTo>
                  <a:lnTo>
                    <a:pt x="225439" y="3928801"/>
                  </a:lnTo>
                  <a:lnTo>
                    <a:pt x="189468" y="3901014"/>
                  </a:lnTo>
                  <a:lnTo>
                    <a:pt x="156024" y="3870325"/>
                  </a:lnTo>
                  <a:lnTo>
                    <a:pt x="125297" y="3836923"/>
                  </a:lnTo>
                  <a:lnTo>
                    <a:pt x="97477" y="3800997"/>
                  </a:lnTo>
                  <a:lnTo>
                    <a:pt x="72751" y="3762735"/>
                  </a:lnTo>
                  <a:lnTo>
                    <a:pt x="51310" y="3722328"/>
                  </a:lnTo>
                  <a:lnTo>
                    <a:pt x="33343" y="3679963"/>
                  </a:lnTo>
                  <a:lnTo>
                    <a:pt x="19039" y="3635831"/>
                  </a:lnTo>
                  <a:lnTo>
                    <a:pt x="8588" y="3590120"/>
                  </a:lnTo>
                  <a:lnTo>
                    <a:pt x="2178" y="3543019"/>
                  </a:lnTo>
                  <a:lnTo>
                    <a:pt x="0" y="3494718"/>
                  </a:lnTo>
                  <a:lnTo>
                    <a:pt x="3134" y="3479207"/>
                  </a:lnTo>
                  <a:lnTo>
                    <a:pt x="11682" y="3466540"/>
                  </a:lnTo>
                  <a:lnTo>
                    <a:pt x="24362" y="3458000"/>
                  </a:lnTo>
                  <a:lnTo>
                    <a:pt x="39894" y="3454868"/>
                  </a:lnTo>
                  <a:lnTo>
                    <a:pt x="2160684" y="3454868"/>
                  </a:lnTo>
                  <a:lnTo>
                    <a:pt x="2176212" y="3458000"/>
                  </a:lnTo>
                  <a:lnTo>
                    <a:pt x="2188889" y="3466540"/>
                  </a:lnTo>
                  <a:lnTo>
                    <a:pt x="2197435" y="3479207"/>
                  </a:lnTo>
                  <a:lnTo>
                    <a:pt x="2200569" y="3494718"/>
                  </a:lnTo>
                  <a:lnTo>
                    <a:pt x="2197435" y="3510226"/>
                  </a:lnTo>
                  <a:lnTo>
                    <a:pt x="2188889" y="3522888"/>
                  </a:lnTo>
                  <a:lnTo>
                    <a:pt x="2176212" y="3531423"/>
                  </a:lnTo>
                  <a:lnTo>
                    <a:pt x="2160684" y="3534553"/>
                  </a:lnTo>
                  <a:lnTo>
                    <a:pt x="81527" y="3534553"/>
                  </a:lnTo>
                  <a:lnTo>
                    <a:pt x="88487" y="3583149"/>
                  </a:lnTo>
                  <a:lnTo>
                    <a:pt x="100486" y="3629953"/>
                  </a:lnTo>
                  <a:lnTo>
                    <a:pt x="117234" y="3674675"/>
                  </a:lnTo>
                  <a:lnTo>
                    <a:pt x="138442" y="3717026"/>
                  </a:lnTo>
                  <a:lnTo>
                    <a:pt x="163820" y="3756716"/>
                  </a:lnTo>
                  <a:lnTo>
                    <a:pt x="193079" y="3793456"/>
                  </a:lnTo>
                  <a:lnTo>
                    <a:pt x="225929" y="3826957"/>
                  </a:lnTo>
                  <a:lnTo>
                    <a:pt x="262080" y="3856930"/>
                  </a:lnTo>
                  <a:lnTo>
                    <a:pt x="301244" y="3883085"/>
                  </a:lnTo>
                  <a:lnTo>
                    <a:pt x="343130" y="3905134"/>
                  </a:lnTo>
                  <a:lnTo>
                    <a:pt x="387448" y="3922786"/>
                  </a:lnTo>
                  <a:lnTo>
                    <a:pt x="433910" y="3935753"/>
                  </a:lnTo>
                  <a:lnTo>
                    <a:pt x="482225" y="3943745"/>
                  </a:lnTo>
                  <a:lnTo>
                    <a:pt x="532105" y="3946474"/>
                  </a:lnTo>
                  <a:lnTo>
                    <a:pt x="5963650" y="3946474"/>
                  </a:lnTo>
                  <a:lnTo>
                    <a:pt x="5952756" y="3953496"/>
                  </a:lnTo>
                  <a:lnTo>
                    <a:pt x="5912298" y="3974910"/>
                  </a:lnTo>
                  <a:lnTo>
                    <a:pt x="5869880" y="3992855"/>
                  </a:lnTo>
                  <a:lnTo>
                    <a:pt x="5825691" y="4007142"/>
                  </a:lnTo>
                  <a:lnTo>
                    <a:pt x="5779922" y="4017580"/>
                  </a:lnTo>
                  <a:lnTo>
                    <a:pt x="5732761" y="4023982"/>
                  </a:lnTo>
                  <a:lnTo>
                    <a:pt x="5684398" y="4026158"/>
                  </a:lnTo>
                  <a:close/>
                </a:path>
                <a:path w="6216650" h="4026534">
                  <a:moveTo>
                    <a:pt x="3527466" y="3780369"/>
                  </a:moveTo>
                  <a:lnTo>
                    <a:pt x="2689037" y="3780369"/>
                  </a:lnTo>
                  <a:lnTo>
                    <a:pt x="2642707" y="3776623"/>
                  </a:lnTo>
                  <a:lnTo>
                    <a:pt x="2598735" y="3765781"/>
                  </a:lnTo>
                  <a:lnTo>
                    <a:pt x="2557714" y="3748436"/>
                  </a:lnTo>
                  <a:lnTo>
                    <a:pt x="2520239" y="3725180"/>
                  </a:lnTo>
                  <a:lnTo>
                    <a:pt x="2486902" y="3696606"/>
                  </a:lnTo>
                  <a:lnTo>
                    <a:pt x="2458296" y="3663307"/>
                  </a:lnTo>
                  <a:lnTo>
                    <a:pt x="2435014" y="3625876"/>
                  </a:lnTo>
                  <a:lnTo>
                    <a:pt x="2417650" y="3584905"/>
                  </a:lnTo>
                  <a:lnTo>
                    <a:pt x="2406796" y="3540988"/>
                  </a:lnTo>
                  <a:lnTo>
                    <a:pt x="2403047" y="3494718"/>
                  </a:lnTo>
                  <a:lnTo>
                    <a:pt x="2406180" y="3479207"/>
                  </a:lnTo>
                  <a:lnTo>
                    <a:pt x="2414726" y="3466540"/>
                  </a:lnTo>
                  <a:lnTo>
                    <a:pt x="2427404" y="3458000"/>
                  </a:lnTo>
                  <a:lnTo>
                    <a:pt x="2442931" y="3454868"/>
                  </a:lnTo>
                  <a:lnTo>
                    <a:pt x="3773572" y="3454868"/>
                  </a:lnTo>
                  <a:lnTo>
                    <a:pt x="3789100" y="3458000"/>
                  </a:lnTo>
                  <a:lnTo>
                    <a:pt x="3801778" y="3466540"/>
                  </a:lnTo>
                  <a:lnTo>
                    <a:pt x="3810324" y="3479207"/>
                  </a:lnTo>
                  <a:lnTo>
                    <a:pt x="3813457" y="3494718"/>
                  </a:lnTo>
                  <a:lnTo>
                    <a:pt x="3810229" y="3534553"/>
                  </a:lnTo>
                  <a:lnTo>
                    <a:pt x="2486697" y="3534553"/>
                  </a:lnTo>
                  <a:lnTo>
                    <a:pt x="2501207" y="3579695"/>
                  </a:lnTo>
                  <a:lnTo>
                    <a:pt x="2525203" y="3619652"/>
                  </a:lnTo>
                  <a:lnTo>
                    <a:pt x="2557334" y="3653076"/>
                  </a:lnTo>
                  <a:lnTo>
                    <a:pt x="2596251" y="3678619"/>
                  </a:lnTo>
                  <a:lnTo>
                    <a:pt x="2640602" y="3694933"/>
                  </a:lnTo>
                  <a:lnTo>
                    <a:pt x="2689037" y="3700671"/>
                  </a:lnTo>
                  <a:lnTo>
                    <a:pt x="3724859" y="3700671"/>
                  </a:lnTo>
                  <a:lnTo>
                    <a:pt x="3696265" y="3725180"/>
                  </a:lnTo>
                  <a:lnTo>
                    <a:pt x="3658789" y="3748436"/>
                  </a:lnTo>
                  <a:lnTo>
                    <a:pt x="3617769" y="3765781"/>
                  </a:lnTo>
                  <a:lnTo>
                    <a:pt x="3573797" y="3776623"/>
                  </a:lnTo>
                  <a:lnTo>
                    <a:pt x="3527466" y="3780369"/>
                  </a:lnTo>
                  <a:close/>
                </a:path>
                <a:path w="6216650" h="4026534">
                  <a:moveTo>
                    <a:pt x="5963650" y="3946474"/>
                  </a:moveTo>
                  <a:lnTo>
                    <a:pt x="5684398" y="3946474"/>
                  </a:lnTo>
                  <a:lnTo>
                    <a:pt x="5734278" y="3943745"/>
                  </a:lnTo>
                  <a:lnTo>
                    <a:pt x="5782595" y="3935753"/>
                  </a:lnTo>
                  <a:lnTo>
                    <a:pt x="5829057" y="3922786"/>
                  </a:lnTo>
                  <a:lnTo>
                    <a:pt x="5873376" y="3905134"/>
                  </a:lnTo>
                  <a:lnTo>
                    <a:pt x="5915262" y="3883085"/>
                  </a:lnTo>
                  <a:lnTo>
                    <a:pt x="5954425" y="3856930"/>
                  </a:lnTo>
                  <a:lnTo>
                    <a:pt x="5990577" y="3826957"/>
                  </a:lnTo>
                  <a:lnTo>
                    <a:pt x="6023426" y="3793456"/>
                  </a:lnTo>
                  <a:lnTo>
                    <a:pt x="6052685" y="3756716"/>
                  </a:lnTo>
                  <a:lnTo>
                    <a:pt x="6078063" y="3717026"/>
                  </a:lnTo>
                  <a:lnTo>
                    <a:pt x="6099271" y="3674675"/>
                  </a:lnTo>
                  <a:lnTo>
                    <a:pt x="6116019" y="3629953"/>
                  </a:lnTo>
                  <a:lnTo>
                    <a:pt x="6128018" y="3583149"/>
                  </a:lnTo>
                  <a:lnTo>
                    <a:pt x="6134978" y="3534553"/>
                  </a:lnTo>
                  <a:lnTo>
                    <a:pt x="4016362" y="3534553"/>
                  </a:lnTo>
                  <a:lnTo>
                    <a:pt x="4000826" y="3531423"/>
                  </a:lnTo>
                  <a:lnTo>
                    <a:pt x="3988145" y="3522888"/>
                  </a:lnTo>
                  <a:lnTo>
                    <a:pt x="3979597" y="3510226"/>
                  </a:lnTo>
                  <a:lnTo>
                    <a:pt x="3976463" y="3494718"/>
                  </a:lnTo>
                  <a:lnTo>
                    <a:pt x="3979597" y="3479207"/>
                  </a:lnTo>
                  <a:lnTo>
                    <a:pt x="3988145" y="3466540"/>
                  </a:lnTo>
                  <a:lnTo>
                    <a:pt x="4000826" y="3458000"/>
                  </a:lnTo>
                  <a:lnTo>
                    <a:pt x="4016362" y="3454868"/>
                  </a:lnTo>
                  <a:lnTo>
                    <a:pt x="6176610" y="3454868"/>
                  </a:lnTo>
                  <a:lnTo>
                    <a:pt x="6192140" y="3458000"/>
                  </a:lnTo>
                  <a:lnTo>
                    <a:pt x="6204822" y="3466540"/>
                  </a:lnTo>
                  <a:lnTo>
                    <a:pt x="6213373" y="3479207"/>
                  </a:lnTo>
                  <a:lnTo>
                    <a:pt x="6216508" y="3494718"/>
                  </a:lnTo>
                  <a:lnTo>
                    <a:pt x="6214330" y="3543019"/>
                  </a:lnTo>
                  <a:lnTo>
                    <a:pt x="6207920" y="3590120"/>
                  </a:lnTo>
                  <a:lnTo>
                    <a:pt x="6197468" y="3635831"/>
                  </a:lnTo>
                  <a:lnTo>
                    <a:pt x="6183164" y="3679963"/>
                  </a:lnTo>
                  <a:lnTo>
                    <a:pt x="6165197" y="3722328"/>
                  </a:lnTo>
                  <a:lnTo>
                    <a:pt x="6143756" y="3762735"/>
                  </a:lnTo>
                  <a:lnTo>
                    <a:pt x="6119030" y="3800997"/>
                  </a:lnTo>
                  <a:lnTo>
                    <a:pt x="6091209" y="3836923"/>
                  </a:lnTo>
                  <a:lnTo>
                    <a:pt x="6060481" y="3870325"/>
                  </a:lnTo>
                  <a:lnTo>
                    <a:pt x="6027037" y="3901014"/>
                  </a:lnTo>
                  <a:lnTo>
                    <a:pt x="5991066" y="3928801"/>
                  </a:lnTo>
                  <a:lnTo>
                    <a:pt x="5963650" y="3946474"/>
                  </a:lnTo>
                  <a:close/>
                </a:path>
                <a:path w="6216650" h="4026534">
                  <a:moveTo>
                    <a:pt x="3724859" y="3700671"/>
                  </a:moveTo>
                  <a:lnTo>
                    <a:pt x="3527466" y="3700671"/>
                  </a:lnTo>
                  <a:lnTo>
                    <a:pt x="3575902" y="3694933"/>
                  </a:lnTo>
                  <a:lnTo>
                    <a:pt x="3620253" y="3678619"/>
                  </a:lnTo>
                  <a:lnTo>
                    <a:pt x="3659169" y="3653076"/>
                  </a:lnTo>
                  <a:lnTo>
                    <a:pt x="3691301" y="3619652"/>
                  </a:lnTo>
                  <a:lnTo>
                    <a:pt x="3715296" y="3579695"/>
                  </a:lnTo>
                  <a:lnTo>
                    <a:pt x="3729807" y="3534553"/>
                  </a:lnTo>
                  <a:lnTo>
                    <a:pt x="3810229" y="3534553"/>
                  </a:lnTo>
                  <a:lnTo>
                    <a:pt x="3798854" y="3584905"/>
                  </a:lnTo>
                  <a:lnTo>
                    <a:pt x="3781490" y="3625876"/>
                  </a:lnTo>
                  <a:lnTo>
                    <a:pt x="3758208" y="3663307"/>
                  </a:lnTo>
                  <a:lnTo>
                    <a:pt x="3729602" y="3696606"/>
                  </a:lnTo>
                  <a:lnTo>
                    <a:pt x="3724859" y="37006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79433" y="2100182"/>
            <a:ext cx="9986078" cy="384913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en-US" sz="4800" i="0" spc="5" dirty="0">
                <a:solidFill>
                  <a:srgbClr val="000000"/>
                </a:solidFill>
                <a:latin typeface="DejaVu Serif"/>
                <a:cs typeface="DejaVu Serif"/>
              </a:rPr>
              <a:t>HỌC PHẦN: LẬP TRÌNH TRÊN</a:t>
            </a:r>
            <a:r>
              <a:rPr lang="en-US" sz="4800" i="0" spc="-70" dirty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lang="en-US" sz="4800" i="0" spc="5" dirty="0">
                <a:solidFill>
                  <a:srgbClr val="000000"/>
                </a:solidFill>
                <a:latin typeface="DejaVu Serif"/>
                <a:cs typeface="DejaVu Serif"/>
              </a:rPr>
              <a:t>WINDOWS</a:t>
            </a:r>
            <a:endParaRPr lang="vi-VN" sz="4800" b="1" spc="5" dirty="0">
              <a:latin typeface="DejaVu Serif"/>
              <a:cs typeface="DejaVu Serif"/>
            </a:endParaRPr>
          </a:p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sz="4800" b="1" spc="5" dirty="0" err="1">
                <a:latin typeface="DejaVu Serif"/>
                <a:cs typeface="DejaVu Serif"/>
              </a:rPr>
              <a:t>Đồ</a:t>
            </a:r>
            <a:r>
              <a:rPr sz="4800" b="1" spc="5" dirty="0">
                <a:latin typeface="DejaVu Serif"/>
                <a:cs typeface="DejaVu Serif"/>
              </a:rPr>
              <a:t> án Quản </a:t>
            </a:r>
            <a:r>
              <a:rPr sz="4800" b="1" dirty="0">
                <a:latin typeface="DejaVu Serif"/>
                <a:cs typeface="DejaVu Serif"/>
              </a:rPr>
              <a:t>lí </a:t>
            </a:r>
            <a:r>
              <a:rPr sz="4800" b="1" spc="5" dirty="0">
                <a:latin typeface="DejaVu Serif"/>
                <a:cs typeface="DejaVu Serif"/>
              </a:rPr>
              <a:t>bán</a:t>
            </a:r>
            <a:r>
              <a:rPr sz="4800" b="1" spc="-90" dirty="0">
                <a:latin typeface="DejaVu Serif"/>
                <a:cs typeface="DejaVu Serif"/>
              </a:rPr>
              <a:t> </a:t>
            </a:r>
            <a:r>
              <a:rPr sz="4800" b="1" spc="5" dirty="0">
                <a:latin typeface="DejaVu Serif"/>
                <a:cs typeface="DejaVu Serif"/>
              </a:rPr>
              <a:t>hàng</a:t>
            </a:r>
            <a:endParaRPr sz="4800" dirty="0">
              <a:latin typeface="DejaVu Serif"/>
              <a:cs typeface="DejaVu Serif"/>
            </a:endParaRPr>
          </a:p>
          <a:p>
            <a:pPr marL="12700" marR="780415">
              <a:lnSpc>
                <a:spcPct val="150000"/>
              </a:lnSpc>
              <a:spcBef>
                <a:spcPts val="844"/>
              </a:spcBef>
            </a:pPr>
            <a:r>
              <a:rPr sz="3200" b="1" spc="5" dirty="0">
                <a:latin typeface="DejaVu Serif"/>
                <a:cs typeface="DejaVu Serif"/>
              </a:rPr>
              <a:t>Tên đồ </a:t>
            </a:r>
            <a:r>
              <a:rPr sz="3200" b="1" dirty="0">
                <a:latin typeface="DejaVu Serif"/>
                <a:cs typeface="DejaVu Serif"/>
              </a:rPr>
              <a:t>án: </a:t>
            </a:r>
            <a:r>
              <a:rPr sz="3200" b="1" spc="5" dirty="0">
                <a:latin typeface="DejaVu Serif"/>
                <a:cs typeface="DejaVu Serif"/>
              </a:rPr>
              <a:t>QUẢN LÍ QUÁN MÌ  </a:t>
            </a:r>
            <a:endParaRPr lang="vi-VN" sz="3200" b="1" spc="5" dirty="0">
              <a:latin typeface="DejaVu Serif"/>
              <a:cs typeface="DejaVu Serif"/>
            </a:endParaRPr>
          </a:p>
          <a:p>
            <a:pPr marL="12700" marR="780415">
              <a:lnSpc>
                <a:spcPct val="150000"/>
              </a:lnSpc>
              <a:spcBef>
                <a:spcPts val="844"/>
              </a:spcBef>
            </a:pPr>
            <a:r>
              <a:rPr sz="3200" b="1" dirty="0" err="1">
                <a:latin typeface="DejaVu Serif"/>
                <a:cs typeface="DejaVu Serif"/>
              </a:rPr>
              <a:t>ThS</a:t>
            </a:r>
            <a:r>
              <a:rPr sz="3200" b="1" dirty="0">
                <a:latin typeface="DejaVu Serif"/>
                <a:cs typeface="DejaVu Serif"/>
              </a:rPr>
              <a:t>. </a:t>
            </a:r>
            <a:r>
              <a:rPr sz="3200" b="1" spc="5" dirty="0">
                <a:latin typeface="DejaVu Serif"/>
                <a:cs typeface="DejaVu Serif"/>
              </a:rPr>
              <a:t>Trần Thanh</a:t>
            </a:r>
            <a:r>
              <a:rPr sz="3200" b="1" spc="-20" dirty="0">
                <a:latin typeface="DejaVu Serif"/>
                <a:cs typeface="DejaVu Serif"/>
              </a:rPr>
              <a:t> </a:t>
            </a:r>
            <a:r>
              <a:rPr sz="3200" b="1" spc="5" dirty="0">
                <a:latin typeface="DejaVu Serif"/>
                <a:cs typeface="DejaVu Serif"/>
              </a:rPr>
              <a:t>Nhã</a:t>
            </a:r>
            <a:endParaRPr sz="3200" dirty="0">
              <a:latin typeface="DejaVu Serif"/>
              <a:cs typeface="DejaVu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6937888"/>
            <a:ext cx="3352799" cy="33491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24519" y="2"/>
            <a:ext cx="5132595" cy="3313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835103" y="1262520"/>
            <a:ext cx="3452895" cy="4581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97369" y="7005584"/>
            <a:ext cx="5073128" cy="3281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216456" y="8948866"/>
            <a:ext cx="1342830" cy="132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8489" y="1262520"/>
            <a:ext cx="12134849" cy="90244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54021" y="238762"/>
            <a:ext cx="103924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1060" algn="l"/>
                <a:tab pos="2626995" algn="l"/>
                <a:tab pos="4328160" algn="l"/>
                <a:tab pos="6247765" algn="l"/>
                <a:tab pos="6923405" algn="l"/>
                <a:tab pos="8043545" algn="l"/>
              </a:tabLst>
            </a:pP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6.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Giao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diện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quản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lí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tài</a:t>
            </a:r>
            <a:r>
              <a:rPr lang="vi-VN" sz="4800" i="0" dirty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khoản</a:t>
            </a:r>
            <a:r>
              <a:rPr sz="4800" i="0" dirty="0">
                <a:solidFill>
                  <a:srgbClr val="000000"/>
                </a:solidFill>
                <a:latin typeface="DejaVu Serif"/>
                <a:cs typeface="DejaVu Serif"/>
              </a:rPr>
              <a:t>:</a:t>
            </a:r>
            <a:endParaRPr sz="4800">
              <a:latin typeface="DejaVu Serif"/>
              <a:cs typeface="DejaVu Serif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24519" y="0"/>
            <a:ext cx="5132595" cy="3313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835103" y="1262514"/>
            <a:ext cx="3452895" cy="4581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97369" y="7005584"/>
            <a:ext cx="5073140" cy="3281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5930" y="8948866"/>
            <a:ext cx="1342830" cy="132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40385" y="1251539"/>
            <a:ext cx="13373099" cy="90354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54021" y="238759"/>
            <a:ext cx="107892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1060" algn="l"/>
                <a:tab pos="2626995" algn="l"/>
                <a:tab pos="4328160" algn="l"/>
                <a:tab pos="6247765" algn="l"/>
                <a:tab pos="6923405" algn="l"/>
                <a:tab pos="8843010" algn="l"/>
              </a:tabLst>
            </a:pP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7.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Giao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diện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quản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lí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nhập</a:t>
            </a:r>
            <a:r>
              <a:rPr lang="vi-VN" sz="4800" i="0" dirty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hàng</a:t>
            </a:r>
            <a:r>
              <a:rPr sz="4800" i="0" dirty="0">
                <a:solidFill>
                  <a:srgbClr val="000000"/>
                </a:solidFill>
                <a:latin typeface="DejaVu Serif"/>
                <a:cs typeface="DejaVu Serif"/>
              </a:rPr>
              <a:t>:</a:t>
            </a:r>
            <a:endParaRPr sz="4800">
              <a:latin typeface="DejaVu Serif"/>
              <a:cs typeface="DejaVu Serif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24519" y="0"/>
            <a:ext cx="5132595" cy="33130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835103" y="1262514"/>
            <a:ext cx="3452895" cy="4581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497369" y="1262514"/>
            <a:ext cx="13239115" cy="9024620"/>
            <a:chOff x="2497369" y="1262514"/>
            <a:chExt cx="13239115" cy="9024620"/>
          </a:xfrm>
        </p:grpSpPr>
        <p:sp>
          <p:nvSpPr>
            <p:cNvPr id="5" name="object 5"/>
            <p:cNvSpPr/>
            <p:nvPr/>
          </p:nvSpPr>
          <p:spPr>
            <a:xfrm>
              <a:off x="2497369" y="7005583"/>
              <a:ext cx="5073141" cy="32814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7280" y="1262514"/>
              <a:ext cx="12258689" cy="90244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54021" y="238760"/>
            <a:ext cx="106559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1060" algn="l"/>
                <a:tab pos="2626995" algn="l"/>
                <a:tab pos="4328160" algn="l"/>
                <a:tab pos="6247765" algn="l"/>
                <a:tab pos="6923405" algn="l"/>
                <a:tab pos="9250045" algn="l"/>
              </a:tabLst>
            </a:pP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8.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Giao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diện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quản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lí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doanh</a:t>
            </a:r>
            <a:r>
              <a:rPr lang="vi-VN" sz="4800" i="0" dirty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thu</a:t>
            </a:r>
            <a:r>
              <a:rPr sz="4800" i="0" dirty="0">
                <a:solidFill>
                  <a:srgbClr val="000000"/>
                </a:solidFill>
                <a:latin typeface="DejaVu Serif"/>
                <a:cs typeface="DejaVu Serif"/>
              </a:rPr>
              <a:t>:</a:t>
            </a:r>
            <a:endParaRPr sz="48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5930" y="9020874"/>
            <a:ext cx="1342852" cy="12591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5702875" cy="10286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8209" y="2965248"/>
            <a:ext cx="3167380" cy="1294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300" i="0" spc="-630" dirty="0">
                <a:latin typeface="Verdana"/>
                <a:cs typeface="Verdana"/>
              </a:rPr>
              <a:t>D</a:t>
            </a:r>
            <a:r>
              <a:rPr sz="8300" i="0" spc="-760" dirty="0">
                <a:latin typeface="Verdana"/>
                <a:cs typeface="Verdana"/>
              </a:rPr>
              <a:t>E</a:t>
            </a:r>
            <a:r>
              <a:rPr sz="8300" i="0" spc="-805" dirty="0">
                <a:latin typeface="Verdana"/>
                <a:cs typeface="Verdana"/>
              </a:rPr>
              <a:t>M</a:t>
            </a:r>
            <a:r>
              <a:rPr sz="8300" i="0" spc="-575" dirty="0">
                <a:latin typeface="Verdana"/>
                <a:cs typeface="Verdana"/>
              </a:rPr>
              <a:t>O</a:t>
            </a:r>
            <a:endParaRPr sz="83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2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962296" y="3807774"/>
              <a:ext cx="3325702" cy="45815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24519" y="0"/>
              <a:ext cx="5132595" cy="33130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93112" y="3123080"/>
            <a:ext cx="14458283" cy="3797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7600"/>
              </a:lnSpc>
              <a:spcBef>
                <a:spcPts val="90"/>
              </a:spcBef>
            </a:pPr>
            <a:r>
              <a:rPr spc="75" dirty="0"/>
              <a:t>Cảm </a:t>
            </a:r>
            <a:r>
              <a:rPr spc="-605" dirty="0"/>
              <a:t>ơn </a:t>
            </a:r>
            <a:r>
              <a:rPr spc="145" dirty="0"/>
              <a:t>thầy </a:t>
            </a:r>
            <a:r>
              <a:rPr spc="204" dirty="0"/>
              <a:t>và</a:t>
            </a:r>
            <a:r>
              <a:rPr spc="-180" dirty="0"/>
              <a:t> </a:t>
            </a:r>
            <a:r>
              <a:rPr spc="-220" dirty="0"/>
              <a:t>các  </a:t>
            </a:r>
            <a:r>
              <a:rPr i="1" spc="145" dirty="0"/>
              <a:t>bạn </a:t>
            </a:r>
            <a:r>
              <a:rPr i="1" spc="310" dirty="0"/>
              <a:t>đã </a:t>
            </a:r>
            <a:r>
              <a:rPr i="1" spc="35" dirty="0"/>
              <a:t>lắng</a:t>
            </a:r>
            <a:r>
              <a:rPr i="1" spc="-850" dirty="0"/>
              <a:t> </a:t>
            </a:r>
            <a:r>
              <a:rPr i="1" spc="-175" dirty="0"/>
              <a:t>nghe.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0" y="2427207"/>
            <a:ext cx="7571105" cy="7860030"/>
            <a:chOff x="0" y="2427207"/>
            <a:chExt cx="7571105" cy="7860030"/>
          </a:xfrm>
        </p:grpSpPr>
        <p:sp>
          <p:nvSpPr>
            <p:cNvPr id="8" name="object 8"/>
            <p:cNvSpPr/>
            <p:nvPr/>
          </p:nvSpPr>
          <p:spPr>
            <a:xfrm>
              <a:off x="2497369" y="7005583"/>
              <a:ext cx="5073140" cy="32814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2427207"/>
              <a:ext cx="1789099" cy="36671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092995" y="6720961"/>
              <a:ext cx="3195004" cy="35660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661232" y="646398"/>
              <a:ext cx="3400221" cy="30252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84281"/>
            <a:ext cx="439420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640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</a:t>
            </a:r>
            <a:endParaRPr sz="6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24000" y="2324101"/>
            <a:ext cx="15757706" cy="6324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71800" y="3135596"/>
            <a:ext cx="13344412" cy="45903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47100"/>
              </a:lnSpc>
              <a:spcBef>
                <a:spcPts val="95"/>
              </a:spcBef>
            </a:pPr>
            <a:r>
              <a:rPr sz="3400" spc="-120" dirty="0">
                <a:latin typeface="Verdana"/>
                <a:cs typeface="Verdana"/>
              </a:rPr>
              <a:t>Đề </a:t>
            </a:r>
            <a:r>
              <a:rPr sz="3400" spc="-95" dirty="0">
                <a:latin typeface="Verdana"/>
                <a:cs typeface="Verdana"/>
              </a:rPr>
              <a:t>tài </a:t>
            </a:r>
            <a:r>
              <a:rPr sz="3400" spc="-130" dirty="0">
                <a:latin typeface="Verdana"/>
                <a:cs typeface="Verdana"/>
              </a:rPr>
              <a:t>này </a:t>
            </a:r>
            <a:r>
              <a:rPr sz="3400" spc="-135" dirty="0">
                <a:latin typeface="Verdana"/>
                <a:cs typeface="Verdana"/>
              </a:rPr>
              <a:t>được </a:t>
            </a:r>
            <a:r>
              <a:rPr sz="3400" spc="-160" dirty="0">
                <a:latin typeface="Verdana"/>
                <a:cs typeface="Verdana"/>
              </a:rPr>
              <a:t>ứng </a:t>
            </a:r>
            <a:r>
              <a:rPr sz="3400" spc="-130" dirty="0">
                <a:latin typeface="Verdana"/>
                <a:cs typeface="Verdana"/>
              </a:rPr>
              <a:t>dụng chỉ </a:t>
            </a:r>
            <a:r>
              <a:rPr sz="3400" spc="-125" dirty="0">
                <a:latin typeface="Verdana"/>
                <a:cs typeface="Verdana"/>
              </a:rPr>
              <a:t>đơn </a:t>
            </a:r>
            <a:r>
              <a:rPr sz="3400" spc="-140" dirty="0">
                <a:latin typeface="Verdana"/>
                <a:cs typeface="Verdana"/>
              </a:rPr>
              <a:t>thuần </a:t>
            </a:r>
            <a:r>
              <a:rPr sz="3400" spc="-135" dirty="0">
                <a:latin typeface="Verdana"/>
                <a:cs typeface="Verdana"/>
              </a:rPr>
              <a:t>phục </a:t>
            </a:r>
            <a:r>
              <a:rPr sz="3400" spc="-200" dirty="0">
                <a:latin typeface="Verdana"/>
                <a:cs typeface="Verdana"/>
              </a:rPr>
              <a:t>vụ </a:t>
            </a:r>
            <a:r>
              <a:rPr sz="3400" spc="-65" dirty="0">
                <a:latin typeface="Verdana"/>
                <a:cs typeface="Verdana"/>
              </a:rPr>
              <a:t>các </a:t>
            </a:r>
            <a:r>
              <a:rPr sz="3400" spc="-195" dirty="0">
                <a:latin typeface="Verdana"/>
                <a:cs typeface="Verdana"/>
              </a:rPr>
              <a:t>yêu </a:t>
            </a:r>
            <a:r>
              <a:rPr sz="3400" spc="-100" dirty="0">
                <a:latin typeface="Verdana"/>
                <a:cs typeface="Verdana"/>
              </a:rPr>
              <a:t>cầu  </a:t>
            </a:r>
            <a:r>
              <a:rPr sz="3400" spc="-195" dirty="0">
                <a:latin typeface="Verdana"/>
                <a:cs typeface="Verdana"/>
              </a:rPr>
              <a:t>về </a:t>
            </a:r>
            <a:r>
              <a:rPr sz="3400" spc="-114" dirty="0">
                <a:latin typeface="Verdana"/>
                <a:cs typeface="Verdana"/>
              </a:rPr>
              <a:t>quản </a:t>
            </a:r>
            <a:r>
              <a:rPr sz="3400" spc="-130" dirty="0">
                <a:latin typeface="Verdana"/>
                <a:cs typeface="Verdana"/>
              </a:rPr>
              <a:t>lí </a:t>
            </a:r>
            <a:r>
              <a:rPr sz="3400" spc="-85" dirty="0" err="1">
                <a:latin typeface="Verdana"/>
                <a:cs typeface="Verdana"/>
              </a:rPr>
              <a:t>bán</a:t>
            </a:r>
            <a:r>
              <a:rPr sz="3400" spc="-85" dirty="0">
                <a:latin typeface="Verdana"/>
                <a:cs typeface="Verdana"/>
              </a:rPr>
              <a:t> </a:t>
            </a:r>
            <a:r>
              <a:rPr sz="3400" spc="-175" dirty="0" err="1">
                <a:latin typeface="Verdana"/>
                <a:cs typeface="Verdana"/>
              </a:rPr>
              <a:t>h</a:t>
            </a:r>
            <a:r>
              <a:rPr lang="en-US" sz="3400" spc="-175" dirty="0" err="1">
                <a:latin typeface="Verdana"/>
                <a:cs typeface="Verdana"/>
              </a:rPr>
              <a:t>à</a:t>
            </a:r>
            <a:r>
              <a:rPr sz="3400" spc="-175" dirty="0" err="1">
                <a:latin typeface="Verdana"/>
                <a:cs typeface="Verdana"/>
              </a:rPr>
              <a:t>ng</a:t>
            </a:r>
            <a:r>
              <a:rPr lang="en-US" sz="3400" spc="-175" dirty="0">
                <a:latin typeface="Verdana"/>
                <a:cs typeface="Verdana"/>
              </a:rPr>
              <a:t>.</a:t>
            </a:r>
            <a:endParaRPr sz="3400" dirty="0">
              <a:latin typeface="Verdana"/>
              <a:cs typeface="Verdana"/>
            </a:endParaRPr>
          </a:p>
          <a:p>
            <a:pPr marL="12700" marR="5715" algn="just">
              <a:lnSpc>
                <a:spcPts val="6000"/>
              </a:lnSpc>
              <a:spcBef>
                <a:spcPts val="520"/>
              </a:spcBef>
            </a:pPr>
            <a:r>
              <a:rPr sz="3400" spc="-225" dirty="0">
                <a:latin typeface="Verdana"/>
                <a:cs typeface="Verdana"/>
              </a:rPr>
              <a:t>Sử </a:t>
            </a:r>
            <a:r>
              <a:rPr sz="3400" spc="-130" dirty="0">
                <a:latin typeface="Verdana"/>
                <a:cs typeface="Verdana"/>
              </a:rPr>
              <a:t>dụng </a:t>
            </a:r>
            <a:r>
              <a:rPr sz="3400" spc="-135" dirty="0">
                <a:latin typeface="Verdana"/>
                <a:cs typeface="Verdana"/>
              </a:rPr>
              <a:t>ngôn </a:t>
            </a:r>
            <a:r>
              <a:rPr sz="3400" spc="-160" dirty="0">
                <a:latin typeface="Verdana"/>
                <a:cs typeface="Verdana"/>
              </a:rPr>
              <a:t>ngữ </a:t>
            </a:r>
            <a:r>
              <a:rPr sz="3400" spc="-75" dirty="0">
                <a:latin typeface="Verdana"/>
                <a:cs typeface="Verdana"/>
              </a:rPr>
              <a:t>lập </a:t>
            </a:r>
            <a:r>
              <a:rPr sz="3400" spc="-170" dirty="0">
                <a:latin typeface="Verdana"/>
                <a:cs typeface="Verdana"/>
              </a:rPr>
              <a:t>trình </a:t>
            </a:r>
            <a:r>
              <a:rPr sz="3400" spc="-390" dirty="0">
                <a:latin typeface="Verdana"/>
                <a:cs typeface="Verdana"/>
              </a:rPr>
              <a:t>C# </a:t>
            </a:r>
            <a:r>
              <a:rPr sz="3400" spc="-200" dirty="0">
                <a:latin typeface="Verdana"/>
                <a:cs typeface="Verdana"/>
              </a:rPr>
              <a:t>kết </a:t>
            </a:r>
            <a:r>
              <a:rPr sz="3400" spc="-125" dirty="0">
                <a:latin typeface="Verdana"/>
                <a:cs typeface="Verdana"/>
              </a:rPr>
              <a:t>hợp </a:t>
            </a:r>
            <a:r>
              <a:rPr sz="3400" spc="-155" dirty="0">
                <a:latin typeface="Verdana"/>
                <a:cs typeface="Verdana"/>
              </a:rPr>
              <a:t>với </a:t>
            </a:r>
            <a:r>
              <a:rPr sz="3400" spc="-140" dirty="0">
                <a:latin typeface="Verdana"/>
                <a:cs typeface="Verdana"/>
              </a:rPr>
              <a:t>framework </a:t>
            </a:r>
            <a:r>
              <a:rPr sz="3400" spc="-90" dirty="0" err="1">
                <a:latin typeface="Verdana"/>
                <a:cs typeface="Verdana"/>
              </a:rPr>
              <a:t>Winform</a:t>
            </a:r>
            <a:r>
              <a:rPr sz="3400" spc="-315" dirty="0">
                <a:latin typeface="Verdana"/>
                <a:cs typeface="Verdana"/>
              </a:rPr>
              <a:t> </a:t>
            </a:r>
            <a:r>
              <a:rPr sz="3400" spc="-130" dirty="0">
                <a:latin typeface="Verdana"/>
                <a:cs typeface="Verdana"/>
              </a:rPr>
              <a:t>để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-75" dirty="0">
                <a:latin typeface="Verdana"/>
                <a:cs typeface="Verdana"/>
              </a:rPr>
              <a:t>lập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-170" dirty="0">
                <a:latin typeface="Verdana"/>
                <a:cs typeface="Verdana"/>
              </a:rPr>
              <a:t>trình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-105" dirty="0" err="1">
                <a:latin typeface="Verdana"/>
                <a:cs typeface="Verdana"/>
              </a:rPr>
              <a:t>phần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-320" dirty="0" err="1">
                <a:latin typeface="Verdana"/>
                <a:cs typeface="Verdana"/>
              </a:rPr>
              <a:t>mềm</a:t>
            </a:r>
            <a:r>
              <a:rPr lang="en-US" sz="3400" spc="-320" dirty="0">
                <a:latin typeface="Verdana"/>
                <a:cs typeface="Verdana"/>
              </a:rPr>
              <a:t>, </a:t>
            </a:r>
            <a:r>
              <a:rPr lang="en-US" sz="3400" spc="-320" dirty="0" err="1">
                <a:latin typeface="Verdana"/>
                <a:cs typeface="Verdana"/>
              </a:rPr>
              <a:t>thao</a:t>
            </a:r>
            <a:r>
              <a:rPr lang="en-US" sz="3400" spc="-320" dirty="0">
                <a:latin typeface="Verdana"/>
                <a:cs typeface="Verdana"/>
              </a:rPr>
              <a:t> </a:t>
            </a:r>
            <a:r>
              <a:rPr lang="en-US" sz="3400" spc="-320" dirty="0" err="1">
                <a:latin typeface="Verdana"/>
                <a:cs typeface="Verdana"/>
              </a:rPr>
              <a:t>tác</a:t>
            </a:r>
            <a:r>
              <a:rPr lang="en-US" sz="3400" spc="-320" dirty="0">
                <a:latin typeface="Verdana"/>
                <a:cs typeface="Verdana"/>
              </a:rPr>
              <a:t> </a:t>
            </a:r>
            <a:r>
              <a:rPr lang="en-US" sz="3400" spc="-320" dirty="0" err="1">
                <a:latin typeface="Verdana"/>
                <a:cs typeface="Verdana"/>
              </a:rPr>
              <a:t>với</a:t>
            </a:r>
            <a:r>
              <a:rPr lang="en-US" sz="3400" spc="-320" dirty="0">
                <a:latin typeface="Verdana"/>
                <a:cs typeface="Verdana"/>
              </a:rPr>
              <a:t> </a:t>
            </a:r>
            <a:r>
              <a:rPr lang="en-US" sz="3400" spc="-320" dirty="0" err="1">
                <a:latin typeface="Verdana"/>
                <a:cs typeface="Verdana"/>
              </a:rPr>
              <a:t>cơ</a:t>
            </a:r>
            <a:r>
              <a:rPr lang="en-US" sz="3400" spc="-320" dirty="0">
                <a:latin typeface="Verdana"/>
                <a:cs typeface="Verdana"/>
              </a:rPr>
              <a:t> </a:t>
            </a:r>
            <a:r>
              <a:rPr lang="en-US" sz="3400" spc="-320" dirty="0" err="1">
                <a:latin typeface="Verdana"/>
                <a:cs typeface="Verdana"/>
              </a:rPr>
              <a:t>sở</a:t>
            </a:r>
            <a:r>
              <a:rPr lang="en-US" sz="3400" spc="-320" dirty="0">
                <a:latin typeface="Verdana"/>
                <a:cs typeface="Verdana"/>
              </a:rPr>
              <a:t> </a:t>
            </a:r>
            <a:r>
              <a:rPr lang="en-US" sz="3400" spc="-320" dirty="0" err="1">
                <a:latin typeface="Verdana"/>
                <a:cs typeface="Verdana"/>
              </a:rPr>
              <a:t>dữ</a:t>
            </a:r>
            <a:r>
              <a:rPr lang="en-US" sz="3400" spc="-320" dirty="0">
                <a:latin typeface="Verdana"/>
                <a:cs typeface="Verdana"/>
              </a:rPr>
              <a:t> </a:t>
            </a:r>
            <a:r>
              <a:rPr lang="en-US" sz="3400" spc="-320" dirty="0" err="1">
                <a:latin typeface="Verdana"/>
                <a:cs typeface="Verdana"/>
              </a:rPr>
              <a:t>liệu</a:t>
            </a:r>
            <a:r>
              <a:rPr lang="en-US" sz="3400" spc="-320" dirty="0">
                <a:latin typeface="Verdana"/>
                <a:cs typeface="Verdana"/>
              </a:rPr>
              <a:t> SQL Server.</a:t>
            </a:r>
            <a:endParaRPr sz="3400" dirty="0">
              <a:latin typeface="Verdana"/>
              <a:cs typeface="Verdana"/>
            </a:endParaRPr>
          </a:p>
          <a:p>
            <a:pPr marL="12700" marR="7620" algn="just">
              <a:lnSpc>
                <a:spcPts val="6000"/>
              </a:lnSpc>
            </a:pPr>
            <a:r>
              <a:rPr lang="en-US" sz="3400" spc="-155" dirty="0" err="1">
                <a:latin typeface="Verdana"/>
                <a:cs typeface="Verdana"/>
              </a:rPr>
              <a:t>Phần</a:t>
            </a:r>
            <a:r>
              <a:rPr lang="en-US" sz="3400" spc="-155" dirty="0">
                <a:latin typeface="Verdana"/>
                <a:cs typeface="Verdana"/>
              </a:rPr>
              <a:t> </a:t>
            </a:r>
            <a:r>
              <a:rPr lang="en-US" sz="3400" spc="-155" dirty="0" err="1">
                <a:latin typeface="Verdana"/>
                <a:cs typeface="Verdana"/>
              </a:rPr>
              <a:t>mềm</a:t>
            </a:r>
            <a:r>
              <a:rPr lang="en-US" sz="3400" spc="-155" dirty="0">
                <a:latin typeface="Verdana"/>
                <a:cs typeface="Verdana"/>
              </a:rPr>
              <a:t> </a:t>
            </a:r>
            <a:r>
              <a:rPr lang="en-US" sz="3400" spc="-155" dirty="0" err="1">
                <a:latin typeface="Verdana"/>
                <a:cs typeface="Verdana"/>
              </a:rPr>
              <a:t>có</a:t>
            </a:r>
            <a:r>
              <a:rPr lang="en-US" sz="3400" spc="-155" dirty="0">
                <a:latin typeface="Verdana"/>
                <a:cs typeface="Verdana"/>
              </a:rPr>
              <a:t> </a:t>
            </a:r>
            <a:r>
              <a:rPr sz="3400" spc="-165" dirty="0" err="1">
                <a:latin typeface="Verdana"/>
                <a:cs typeface="Verdana"/>
              </a:rPr>
              <a:t>sử</a:t>
            </a:r>
            <a:r>
              <a:rPr sz="3400" spc="-165" dirty="0">
                <a:latin typeface="Verdana"/>
                <a:cs typeface="Verdana"/>
              </a:rPr>
              <a:t> </a:t>
            </a:r>
            <a:r>
              <a:rPr sz="3400" spc="-130" dirty="0">
                <a:latin typeface="Verdana"/>
                <a:cs typeface="Verdana"/>
              </a:rPr>
              <a:t>dụng </a:t>
            </a:r>
            <a:r>
              <a:rPr sz="3400" spc="-65" dirty="0">
                <a:latin typeface="Verdana"/>
                <a:cs typeface="Verdana"/>
              </a:rPr>
              <a:t>các </a:t>
            </a:r>
            <a:r>
              <a:rPr sz="3400" spc="-145" dirty="0">
                <a:latin typeface="Verdana"/>
                <a:cs typeface="Verdana"/>
              </a:rPr>
              <a:t>control </a:t>
            </a:r>
            <a:r>
              <a:rPr sz="3400" spc="-190" dirty="0" err="1">
                <a:latin typeface="Verdana"/>
                <a:cs typeface="Verdana"/>
              </a:rPr>
              <a:t>như</a:t>
            </a:r>
            <a:r>
              <a:rPr sz="3400" spc="-190" dirty="0">
                <a:latin typeface="Verdana"/>
                <a:cs typeface="Verdana"/>
              </a:rPr>
              <a:t> </a:t>
            </a:r>
            <a:r>
              <a:rPr sz="3400" spc="-150" dirty="0">
                <a:latin typeface="Verdana"/>
                <a:cs typeface="Verdana"/>
              </a:rPr>
              <a:t>Label,</a:t>
            </a:r>
            <a:r>
              <a:rPr lang="en-US" sz="3400" spc="-150" dirty="0">
                <a:latin typeface="Verdana"/>
                <a:cs typeface="Verdana"/>
              </a:rPr>
              <a:t> </a:t>
            </a:r>
            <a:r>
              <a:rPr sz="3400" spc="-245" dirty="0">
                <a:latin typeface="Verdana"/>
                <a:cs typeface="Verdana"/>
              </a:rPr>
              <a:t>Button,</a:t>
            </a:r>
            <a:r>
              <a:rPr lang="en-US" sz="3400" spc="-245" dirty="0">
                <a:latin typeface="Verdana"/>
                <a:cs typeface="Verdana"/>
              </a:rPr>
              <a:t> </a:t>
            </a:r>
            <a:r>
              <a:rPr lang="en-US" sz="3400" spc="-245" dirty="0" err="1">
                <a:latin typeface="Verdana"/>
                <a:cs typeface="Verdana"/>
              </a:rPr>
              <a:t>TextBox</a:t>
            </a:r>
            <a:r>
              <a:rPr lang="en-US" sz="3400" spc="-245" dirty="0">
                <a:latin typeface="Verdana"/>
                <a:cs typeface="Verdana"/>
              </a:rPr>
              <a:t>, </a:t>
            </a:r>
            <a:r>
              <a:rPr lang="en-US" sz="3400" spc="-245" dirty="0" err="1">
                <a:latin typeface="Verdana"/>
                <a:cs typeface="Verdana"/>
              </a:rPr>
              <a:t>ComboBox</a:t>
            </a:r>
            <a:r>
              <a:rPr lang="en-US" sz="3400" spc="-245" dirty="0">
                <a:latin typeface="Verdana"/>
                <a:cs typeface="Verdana"/>
              </a:rPr>
              <a:t>, </a:t>
            </a:r>
            <a:r>
              <a:rPr lang="en-US" sz="3400" spc="-245" dirty="0" err="1">
                <a:latin typeface="Verdana"/>
                <a:cs typeface="Verdana"/>
              </a:rPr>
              <a:t>ListView</a:t>
            </a:r>
            <a:r>
              <a:rPr lang="en-US" sz="3400" spc="-245" dirty="0">
                <a:latin typeface="Verdana"/>
                <a:cs typeface="Verdana"/>
              </a:rPr>
              <a:t>, </a:t>
            </a:r>
            <a:r>
              <a:rPr sz="3400" spc="-245" dirty="0">
                <a:latin typeface="Verdana"/>
                <a:cs typeface="Verdana"/>
              </a:rPr>
              <a:t>..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-130" dirty="0">
                <a:latin typeface="Verdana"/>
                <a:cs typeface="Verdana"/>
              </a:rPr>
              <a:t>để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-160" dirty="0">
                <a:latin typeface="Verdana"/>
                <a:cs typeface="Verdana"/>
              </a:rPr>
              <a:t>thiết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-225" dirty="0">
                <a:latin typeface="Verdana"/>
                <a:cs typeface="Verdana"/>
              </a:rPr>
              <a:t>kế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-85" dirty="0">
                <a:latin typeface="Verdana"/>
                <a:cs typeface="Verdana"/>
              </a:rPr>
              <a:t>giao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-140" dirty="0">
                <a:latin typeface="Verdana"/>
                <a:cs typeface="Verdana"/>
              </a:rPr>
              <a:t>diện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-110" dirty="0">
                <a:latin typeface="Verdana"/>
                <a:cs typeface="Verdana"/>
              </a:rPr>
              <a:t>và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-220" dirty="0">
                <a:latin typeface="Verdana"/>
                <a:cs typeface="Verdana"/>
              </a:rPr>
              <a:t>xử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-170" dirty="0">
                <a:latin typeface="Verdana"/>
                <a:cs typeface="Verdana"/>
              </a:rPr>
              <a:t>lý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-65" dirty="0">
                <a:latin typeface="Verdana"/>
                <a:cs typeface="Verdana"/>
              </a:rPr>
              <a:t>các</a:t>
            </a:r>
            <a:r>
              <a:rPr sz="3400" spc="-310" dirty="0">
                <a:latin typeface="Verdana"/>
                <a:cs typeface="Verdana"/>
              </a:rPr>
              <a:t> </a:t>
            </a:r>
            <a:r>
              <a:rPr sz="3400" spc="-165" dirty="0">
                <a:latin typeface="Verdana"/>
                <a:cs typeface="Verdana"/>
              </a:rPr>
              <a:t>sự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-240" dirty="0">
                <a:latin typeface="Verdana"/>
                <a:cs typeface="Verdana"/>
              </a:rPr>
              <a:t>kiện.</a:t>
            </a:r>
            <a:endParaRPr sz="3400" dirty="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391789" y="8121761"/>
              <a:ext cx="2895599" cy="21652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916990"/>
              <a:ext cx="3066531" cy="36480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38106" y="1360380"/>
            <a:ext cx="16008349" cy="7713794"/>
            <a:chOff x="585929" y="1854399"/>
            <a:chExt cx="14747580" cy="7713794"/>
          </a:xfrm>
        </p:grpSpPr>
        <p:sp>
          <p:nvSpPr>
            <p:cNvPr id="8" name="object 8"/>
            <p:cNvSpPr/>
            <p:nvPr/>
          </p:nvSpPr>
          <p:spPr>
            <a:xfrm>
              <a:off x="585929" y="1854399"/>
              <a:ext cx="883706" cy="6476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45344" y="3831140"/>
              <a:ext cx="11988165" cy="5097780"/>
            </a:xfrm>
            <a:custGeom>
              <a:avLst/>
              <a:gdLst/>
              <a:ahLst/>
              <a:cxnLst/>
              <a:rect l="l" t="t" r="r" b="b"/>
              <a:pathLst>
                <a:path w="11988165" h="5097780">
                  <a:moveTo>
                    <a:pt x="11987723" y="5097566"/>
                  </a:moveTo>
                  <a:lnTo>
                    <a:pt x="0" y="5097566"/>
                  </a:lnTo>
                  <a:lnTo>
                    <a:pt x="0" y="0"/>
                  </a:lnTo>
                  <a:lnTo>
                    <a:pt x="11987723" y="0"/>
                  </a:lnTo>
                  <a:lnTo>
                    <a:pt x="11987723" y="5097566"/>
                  </a:lnTo>
                  <a:close/>
                </a:path>
              </a:pathLst>
            </a:custGeom>
            <a:solidFill>
              <a:srgbClr val="F5B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77281" y="2490484"/>
              <a:ext cx="12087860" cy="7077709"/>
            </a:xfrm>
            <a:custGeom>
              <a:avLst/>
              <a:gdLst/>
              <a:ahLst/>
              <a:cxnLst/>
              <a:rect l="l" t="t" r="r" b="b"/>
              <a:pathLst>
                <a:path w="12087860" h="7077709">
                  <a:moveTo>
                    <a:pt x="12087816" y="5933491"/>
                  </a:moveTo>
                  <a:lnTo>
                    <a:pt x="0" y="5933491"/>
                  </a:lnTo>
                  <a:lnTo>
                    <a:pt x="0" y="735814"/>
                  </a:lnTo>
                  <a:lnTo>
                    <a:pt x="12087816" y="735814"/>
                  </a:lnTo>
                  <a:lnTo>
                    <a:pt x="12087816" y="835925"/>
                  </a:lnTo>
                  <a:lnTo>
                    <a:pt x="100093" y="835925"/>
                  </a:lnTo>
                  <a:lnTo>
                    <a:pt x="100093" y="5833766"/>
                  </a:lnTo>
                  <a:lnTo>
                    <a:pt x="12087816" y="5833766"/>
                  </a:lnTo>
                  <a:lnTo>
                    <a:pt x="12087816" y="5933491"/>
                  </a:lnTo>
                  <a:close/>
                </a:path>
                <a:path w="12087860" h="7077709">
                  <a:moveTo>
                    <a:pt x="12087816" y="5833766"/>
                  </a:moveTo>
                  <a:lnTo>
                    <a:pt x="11987723" y="5833766"/>
                  </a:lnTo>
                  <a:lnTo>
                    <a:pt x="11987723" y="835925"/>
                  </a:lnTo>
                  <a:lnTo>
                    <a:pt x="12087816" y="835925"/>
                  </a:lnTo>
                  <a:lnTo>
                    <a:pt x="12087816" y="5833766"/>
                  </a:lnTo>
                  <a:close/>
                </a:path>
                <a:path w="12087860" h="7077709">
                  <a:moveTo>
                    <a:pt x="267172" y="555230"/>
                  </a:moveTo>
                  <a:lnTo>
                    <a:pt x="218089" y="548654"/>
                  </a:lnTo>
                  <a:lnTo>
                    <a:pt x="174022" y="530088"/>
                  </a:lnTo>
                  <a:lnTo>
                    <a:pt x="136714" y="501276"/>
                  </a:lnTo>
                  <a:lnTo>
                    <a:pt x="107906" y="463960"/>
                  </a:lnTo>
                  <a:lnTo>
                    <a:pt x="89344" y="419886"/>
                  </a:lnTo>
                  <a:lnTo>
                    <a:pt x="82769" y="370795"/>
                  </a:lnTo>
                  <a:lnTo>
                    <a:pt x="83473" y="354779"/>
                  </a:lnTo>
                  <a:lnTo>
                    <a:pt x="93163" y="309188"/>
                  </a:lnTo>
                  <a:lnTo>
                    <a:pt x="110758" y="272856"/>
                  </a:lnTo>
                  <a:lnTo>
                    <a:pt x="118187" y="261828"/>
                  </a:lnTo>
                  <a:lnTo>
                    <a:pt x="256778" y="0"/>
                  </a:lnTo>
                  <a:lnTo>
                    <a:pt x="352636" y="0"/>
                  </a:lnTo>
                  <a:lnTo>
                    <a:pt x="291425" y="187900"/>
                  </a:lnTo>
                  <a:lnTo>
                    <a:pt x="334701" y="199095"/>
                  </a:lnTo>
                  <a:lnTo>
                    <a:pt x="373154" y="219830"/>
                  </a:lnTo>
                  <a:lnTo>
                    <a:pt x="405426" y="248736"/>
                  </a:lnTo>
                  <a:lnTo>
                    <a:pt x="430159" y="284445"/>
                  </a:lnTo>
                  <a:lnTo>
                    <a:pt x="445994" y="325588"/>
                  </a:lnTo>
                  <a:lnTo>
                    <a:pt x="451575" y="370795"/>
                  </a:lnTo>
                  <a:lnTo>
                    <a:pt x="445000" y="419752"/>
                  </a:lnTo>
                  <a:lnTo>
                    <a:pt x="426437" y="463789"/>
                  </a:lnTo>
                  <a:lnTo>
                    <a:pt x="397630" y="501131"/>
                  </a:lnTo>
                  <a:lnTo>
                    <a:pt x="360321" y="530002"/>
                  </a:lnTo>
                  <a:lnTo>
                    <a:pt x="316254" y="548627"/>
                  </a:lnTo>
                  <a:lnTo>
                    <a:pt x="267172" y="555230"/>
                  </a:lnTo>
                  <a:close/>
                </a:path>
                <a:path w="12087860" h="7077709">
                  <a:moveTo>
                    <a:pt x="763789" y="555230"/>
                  </a:moveTo>
                  <a:lnTo>
                    <a:pt x="714840" y="548654"/>
                  </a:lnTo>
                  <a:lnTo>
                    <a:pt x="670811" y="530088"/>
                  </a:lnTo>
                  <a:lnTo>
                    <a:pt x="633475" y="501276"/>
                  </a:lnTo>
                  <a:lnTo>
                    <a:pt x="604609" y="463960"/>
                  </a:lnTo>
                  <a:lnTo>
                    <a:pt x="585988" y="419886"/>
                  </a:lnTo>
                  <a:lnTo>
                    <a:pt x="579386" y="370795"/>
                  </a:lnTo>
                  <a:lnTo>
                    <a:pt x="580090" y="354779"/>
                  </a:lnTo>
                  <a:lnTo>
                    <a:pt x="589781" y="309188"/>
                  </a:lnTo>
                  <a:lnTo>
                    <a:pt x="607375" y="272856"/>
                  </a:lnTo>
                  <a:lnTo>
                    <a:pt x="614804" y="261828"/>
                  </a:lnTo>
                  <a:lnTo>
                    <a:pt x="753395" y="0"/>
                  </a:lnTo>
                  <a:lnTo>
                    <a:pt x="849253" y="0"/>
                  </a:lnTo>
                  <a:lnTo>
                    <a:pt x="788042" y="187900"/>
                  </a:lnTo>
                  <a:lnTo>
                    <a:pt x="831318" y="199095"/>
                  </a:lnTo>
                  <a:lnTo>
                    <a:pt x="869771" y="219830"/>
                  </a:lnTo>
                  <a:lnTo>
                    <a:pt x="902043" y="248736"/>
                  </a:lnTo>
                  <a:lnTo>
                    <a:pt x="926776" y="284445"/>
                  </a:lnTo>
                  <a:lnTo>
                    <a:pt x="942612" y="325588"/>
                  </a:lnTo>
                  <a:lnTo>
                    <a:pt x="948192" y="370795"/>
                  </a:lnTo>
                  <a:lnTo>
                    <a:pt x="941617" y="419752"/>
                  </a:lnTo>
                  <a:lnTo>
                    <a:pt x="923054" y="463789"/>
                  </a:lnTo>
                  <a:lnTo>
                    <a:pt x="894247" y="501131"/>
                  </a:lnTo>
                  <a:lnTo>
                    <a:pt x="856939" y="530002"/>
                  </a:lnTo>
                  <a:lnTo>
                    <a:pt x="812872" y="548627"/>
                  </a:lnTo>
                  <a:lnTo>
                    <a:pt x="763789" y="555230"/>
                  </a:lnTo>
                  <a:close/>
                </a:path>
                <a:path w="12087860" h="7077709">
                  <a:moveTo>
                    <a:pt x="11810635" y="7077450"/>
                  </a:moveTo>
                  <a:lnTo>
                    <a:pt x="11714776" y="7077450"/>
                  </a:lnTo>
                  <a:lnTo>
                    <a:pt x="11775987" y="6889550"/>
                  </a:lnTo>
                  <a:lnTo>
                    <a:pt x="11732711" y="6878355"/>
                  </a:lnTo>
                  <a:lnTo>
                    <a:pt x="11694258" y="6857620"/>
                  </a:lnTo>
                  <a:lnTo>
                    <a:pt x="11661986" y="6828713"/>
                  </a:lnTo>
                  <a:lnTo>
                    <a:pt x="11637254" y="6793004"/>
                  </a:lnTo>
                  <a:lnTo>
                    <a:pt x="11621418" y="6751862"/>
                  </a:lnTo>
                  <a:lnTo>
                    <a:pt x="11615838" y="6706655"/>
                  </a:lnTo>
                  <a:lnTo>
                    <a:pt x="11622412" y="6657564"/>
                  </a:lnTo>
                  <a:lnTo>
                    <a:pt x="11640975" y="6613489"/>
                  </a:lnTo>
                  <a:lnTo>
                    <a:pt x="11669782" y="6576174"/>
                  </a:lnTo>
                  <a:lnTo>
                    <a:pt x="11707091" y="6547362"/>
                  </a:lnTo>
                  <a:lnTo>
                    <a:pt x="11751158" y="6528796"/>
                  </a:lnTo>
                  <a:lnTo>
                    <a:pt x="11800240" y="6522220"/>
                  </a:lnTo>
                  <a:lnTo>
                    <a:pt x="11849323" y="6528796"/>
                  </a:lnTo>
                  <a:lnTo>
                    <a:pt x="11893390" y="6547362"/>
                  </a:lnTo>
                  <a:lnTo>
                    <a:pt x="11930699" y="6576174"/>
                  </a:lnTo>
                  <a:lnTo>
                    <a:pt x="11959506" y="6613489"/>
                  </a:lnTo>
                  <a:lnTo>
                    <a:pt x="11978068" y="6657564"/>
                  </a:lnTo>
                  <a:lnTo>
                    <a:pt x="11984643" y="6706655"/>
                  </a:lnTo>
                  <a:lnTo>
                    <a:pt x="11983939" y="6722670"/>
                  </a:lnTo>
                  <a:lnTo>
                    <a:pt x="11974249" y="6768262"/>
                  </a:lnTo>
                  <a:lnTo>
                    <a:pt x="11956654" y="6804594"/>
                  </a:lnTo>
                  <a:lnTo>
                    <a:pt x="11949226" y="6815622"/>
                  </a:lnTo>
                  <a:lnTo>
                    <a:pt x="11810635" y="7077450"/>
                  </a:lnTo>
                  <a:close/>
                </a:path>
                <a:path w="12087860" h="7077709">
                  <a:moveTo>
                    <a:pt x="11314018" y="7077450"/>
                  </a:moveTo>
                  <a:lnTo>
                    <a:pt x="11218159" y="7077450"/>
                  </a:lnTo>
                  <a:lnTo>
                    <a:pt x="11279370" y="6889550"/>
                  </a:lnTo>
                  <a:lnTo>
                    <a:pt x="11236094" y="6878355"/>
                  </a:lnTo>
                  <a:lnTo>
                    <a:pt x="11197641" y="6857620"/>
                  </a:lnTo>
                  <a:lnTo>
                    <a:pt x="11165369" y="6828713"/>
                  </a:lnTo>
                  <a:lnTo>
                    <a:pt x="11140636" y="6793004"/>
                  </a:lnTo>
                  <a:lnTo>
                    <a:pt x="11124801" y="6751862"/>
                  </a:lnTo>
                  <a:lnTo>
                    <a:pt x="11119220" y="6706655"/>
                  </a:lnTo>
                  <a:lnTo>
                    <a:pt x="11125795" y="6657564"/>
                  </a:lnTo>
                  <a:lnTo>
                    <a:pt x="11144358" y="6613489"/>
                  </a:lnTo>
                  <a:lnTo>
                    <a:pt x="11173165" y="6576174"/>
                  </a:lnTo>
                  <a:lnTo>
                    <a:pt x="11210474" y="6547362"/>
                  </a:lnTo>
                  <a:lnTo>
                    <a:pt x="11254541" y="6528796"/>
                  </a:lnTo>
                  <a:lnTo>
                    <a:pt x="11303623" y="6522220"/>
                  </a:lnTo>
                  <a:lnTo>
                    <a:pt x="11352572" y="6528796"/>
                  </a:lnTo>
                  <a:lnTo>
                    <a:pt x="11396602" y="6547362"/>
                  </a:lnTo>
                  <a:lnTo>
                    <a:pt x="11433937" y="6576174"/>
                  </a:lnTo>
                  <a:lnTo>
                    <a:pt x="11462803" y="6613489"/>
                  </a:lnTo>
                  <a:lnTo>
                    <a:pt x="11481424" y="6657564"/>
                  </a:lnTo>
                  <a:lnTo>
                    <a:pt x="11488026" y="6706655"/>
                  </a:lnTo>
                  <a:lnTo>
                    <a:pt x="11487322" y="6722670"/>
                  </a:lnTo>
                  <a:lnTo>
                    <a:pt x="11477632" y="6768262"/>
                  </a:lnTo>
                  <a:lnTo>
                    <a:pt x="11460037" y="6804594"/>
                  </a:lnTo>
                  <a:lnTo>
                    <a:pt x="11452608" y="6815622"/>
                  </a:lnTo>
                  <a:lnTo>
                    <a:pt x="11314018" y="7077450"/>
                  </a:lnTo>
                  <a:close/>
                </a:path>
              </a:pathLst>
            </a:custGeom>
            <a:solidFill>
              <a:srgbClr val="ECF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706022" y="4215602"/>
            <a:ext cx="6276178" cy="26833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200" marR="5080" indent="-571500">
              <a:lnSpc>
                <a:spcPct val="150000"/>
              </a:lnSpc>
              <a:spcBef>
                <a:spcPts val="95"/>
              </a:spcBef>
              <a:buFont typeface="Wingdings" panose="05000000000000000000" pitchFamily="2" charset="2"/>
              <a:buChar char="v"/>
            </a:pPr>
            <a:r>
              <a:rPr sz="4000" spc="-95" dirty="0">
                <a:latin typeface="Verdana"/>
                <a:cs typeface="Times New Roman" panose="02020603050405020304" pitchFamily="18" charset="0"/>
              </a:rPr>
              <a:t>Đăng </a:t>
            </a:r>
            <a:r>
              <a:rPr sz="4000" spc="-145" dirty="0">
                <a:latin typeface="Verdana"/>
                <a:cs typeface="Times New Roman" panose="02020603050405020304" pitchFamily="18" charset="0"/>
              </a:rPr>
              <a:t>nhập phần</a:t>
            </a:r>
            <a:r>
              <a:rPr sz="4000" spc="-1200" dirty="0">
                <a:latin typeface="Verdana"/>
                <a:cs typeface="Times New Roman" panose="02020603050405020304" pitchFamily="18" charset="0"/>
              </a:rPr>
              <a:t> </a:t>
            </a:r>
            <a:r>
              <a:rPr sz="4000" spc="-475" dirty="0" err="1">
                <a:latin typeface="Verdana"/>
                <a:cs typeface="Times New Roman" panose="02020603050405020304" pitchFamily="18" charset="0"/>
              </a:rPr>
              <a:t>mềm</a:t>
            </a:r>
            <a:r>
              <a:rPr sz="4000" spc="-475" dirty="0">
                <a:latin typeface="Verdana"/>
                <a:cs typeface="Times New Roman" panose="02020603050405020304" pitchFamily="18" charset="0"/>
              </a:rPr>
              <a:t>.</a:t>
            </a:r>
            <a:endParaRPr lang="vi-VN" sz="4000" spc="-475" dirty="0">
              <a:latin typeface="Verdana"/>
              <a:cs typeface="Times New Roman" panose="02020603050405020304" pitchFamily="18" charset="0"/>
            </a:endParaRPr>
          </a:p>
          <a:p>
            <a:pPr marL="584200" marR="5080" indent="-571500">
              <a:lnSpc>
                <a:spcPct val="150000"/>
              </a:lnSpc>
              <a:spcBef>
                <a:spcPts val="95"/>
              </a:spcBef>
              <a:buFont typeface="Wingdings" panose="05000000000000000000" pitchFamily="2" charset="2"/>
              <a:buChar char="v"/>
            </a:pPr>
            <a:r>
              <a:rPr sz="4000" spc="-140" dirty="0" err="1">
                <a:latin typeface="Verdana"/>
                <a:cs typeface="Times New Roman" panose="02020603050405020304" pitchFamily="18" charset="0"/>
              </a:rPr>
              <a:t>Quản</a:t>
            </a:r>
            <a:r>
              <a:rPr sz="4000" spc="-140" dirty="0">
                <a:latin typeface="Verdana"/>
                <a:cs typeface="Times New Roman" panose="02020603050405020304" pitchFamily="18" charset="0"/>
              </a:rPr>
              <a:t> </a:t>
            </a:r>
            <a:r>
              <a:rPr sz="4000" spc="-245" dirty="0">
                <a:latin typeface="Verdana"/>
                <a:cs typeface="Times New Roman" panose="02020603050405020304" pitchFamily="18" charset="0"/>
              </a:rPr>
              <a:t>lý </a:t>
            </a:r>
            <a:r>
              <a:rPr sz="4000" spc="-110" dirty="0" err="1">
                <a:latin typeface="Verdana"/>
                <a:cs typeface="Times New Roman" panose="02020603050405020304" pitchFamily="18" charset="0"/>
              </a:rPr>
              <a:t>bán</a:t>
            </a:r>
            <a:r>
              <a:rPr sz="4000" spc="-1045" dirty="0">
                <a:latin typeface="Verdana"/>
                <a:cs typeface="Times New Roman" panose="02020603050405020304" pitchFamily="18" charset="0"/>
              </a:rPr>
              <a:t> </a:t>
            </a:r>
            <a:r>
              <a:rPr lang="en-US" sz="4000" spc="-250" dirty="0" err="1">
                <a:latin typeface="Verdana"/>
                <a:cs typeface="Times New Roman" panose="02020603050405020304" pitchFamily="18" charset="0"/>
              </a:rPr>
              <a:t>hàng</a:t>
            </a:r>
            <a:r>
              <a:rPr lang="en-US" sz="4000" spc="-250" dirty="0">
                <a:latin typeface="Verdana"/>
                <a:cs typeface="Times New Roman" panose="02020603050405020304" pitchFamily="18" charset="0"/>
              </a:rPr>
              <a:t>.</a:t>
            </a:r>
          </a:p>
          <a:p>
            <a:pPr marL="584200" marR="5080" indent="-571500">
              <a:lnSpc>
                <a:spcPct val="150000"/>
              </a:lnSpc>
              <a:spcBef>
                <a:spcPts val="95"/>
              </a:spcBef>
              <a:buFont typeface="Wingdings" panose="05000000000000000000" pitchFamily="2" charset="2"/>
              <a:buChar char="v"/>
            </a:pPr>
            <a:r>
              <a:rPr lang="en-US" sz="4000" spc="-250" dirty="0" err="1">
                <a:latin typeface="Verdana"/>
                <a:cs typeface="Times New Roman" panose="02020603050405020304" pitchFamily="18" charset="0"/>
              </a:rPr>
              <a:t>Quản</a:t>
            </a:r>
            <a:r>
              <a:rPr lang="en-US" sz="4000" spc="-250" dirty="0">
                <a:latin typeface="Verdana"/>
                <a:cs typeface="Times New Roman" panose="02020603050405020304" pitchFamily="18" charset="0"/>
              </a:rPr>
              <a:t> </a:t>
            </a:r>
            <a:r>
              <a:rPr lang="en-US" sz="4000" spc="-250" dirty="0" err="1">
                <a:latin typeface="Verdana"/>
                <a:cs typeface="Times New Roman" panose="02020603050405020304" pitchFamily="18" charset="0"/>
              </a:rPr>
              <a:t>lý</a:t>
            </a:r>
            <a:r>
              <a:rPr lang="en-US" sz="4000" spc="-250" dirty="0">
                <a:latin typeface="Verdana"/>
                <a:cs typeface="Times New Roman" panose="02020603050405020304" pitchFamily="18" charset="0"/>
              </a:rPr>
              <a:t> </a:t>
            </a:r>
            <a:r>
              <a:rPr lang="en-US" sz="4000" spc="-250" dirty="0" err="1">
                <a:latin typeface="Verdana"/>
                <a:cs typeface="Times New Roman" panose="02020603050405020304" pitchFamily="18" charset="0"/>
              </a:rPr>
              <a:t>món</a:t>
            </a:r>
            <a:r>
              <a:rPr lang="en-US" sz="4000" spc="-250" dirty="0">
                <a:latin typeface="Verdana"/>
                <a:cs typeface="Times New Roman" panose="02020603050405020304" pitchFamily="18" charset="0"/>
              </a:rPr>
              <a:t> </a:t>
            </a:r>
            <a:r>
              <a:rPr lang="en-US" sz="4000" spc="-250" dirty="0" err="1">
                <a:latin typeface="Verdana"/>
                <a:cs typeface="Times New Roman" panose="02020603050405020304" pitchFamily="18" charset="0"/>
              </a:rPr>
              <a:t>ăn</a:t>
            </a:r>
            <a:r>
              <a:rPr lang="en-US" sz="4000" spc="-250" dirty="0">
                <a:latin typeface="Verdan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58361CD-4C27-EBCA-E65F-06ED0929A9A1}"/>
              </a:ext>
            </a:extLst>
          </p:cNvPr>
          <p:cNvSpPr txBox="1">
            <a:spLocks/>
          </p:cNvSpPr>
          <p:nvPr/>
        </p:nvSpPr>
        <p:spPr>
          <a:xfrm>
            <a:off x="1944778" y="892505"/>
            <a:ext cx="157480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1500" b="1" i="1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vi-VN" sz="6400" ker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trình gồm các chức năng chính: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C46CED-CB03-5C7A-7995-93166D0DD43D}"/>
              </a:ext>
            </a:extLst>
          </p:cNvPr>
          <p:cNvSpPr txBox="1"/>
          <p:nvPr/>
        </p:nvSpPr>
        <p:spPr>
          <a:xfrm>
            <a:off x="9982200" y="4135452"/>
            <a:ext cx="9144000" cy="2763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4200" marR="5080" indent="-571500">
              <a:lnSpc>
                <a:spcPct val="150000"/>
              </a:lnSpc>
              <a:spcBef>
                <a:spcPts val="95"/>
              </a:spcBef>
              <a:buFont typeface="Wingdings" panose="05000000000000000000" pitchFamily="2" charset="2"/>
              <a:buChar char="v"/>
            </a:pPr>
            <a:r>
              <a:rPr lang="en-US" sz="4000" spc="-95" dirty="0" err="1">
                <a:latin typeface="Verdana"/>
                <a:cs typeface="Times New Roman" panose="02020603050405020304" pitchFamily="18" charset="0"/>
              </a:rPr>
              <a:t>Quản</a:t>
            </a:r>
            <a:r>
              <a:rPr lang="en-US" sz="4000" spc="-95" dirty="0">
                <a:latin typeface="Verdana"/>
                <a:cs typeface="Times New Roman" panose="02020603050405020304" pitchFamily="18" charset="0"/>
              </a:rPr>
              <a:t> </a:t>
            </a:r>
            <a:r>
              <a:rPr lang="en-US" sz="4000" spc="-95" dirty="0" err="1">
                <a:latin typeface="Verdana"/>
                <a:cs typeface="Times New Roman" panose="02020603050405020304" pitchFamily="18" charset="0"/>
              </a:rPr>
              <a:t>lý</a:t>
            </a:r>
            <a:r>
              <a:rPr lang="en-US" sz="4000" spc="-95" dirty="0">
                <a:latin typeface="Verdana"/>
                <a:cs typeface="Times New Roman" panose="02020603050405020304" pitchFamily="18" charset="0"/>
              </a:rPr>
              <a:t> </a:t>
            </a:r>
            <a:r>
              <a:rPr lang="en-US" sz="4000" spc="-95" dirty="0" err="1">
                <a:latin typeface="Verdana"/>
                <a:cs typeface="Times New Roman" panose="02020603050405020304" pitchFamily="18" charset="0"/>
              </a:rPr>
              <a:t>nhân</a:t>
            </a:r>
            <a:r>
              <a:rPr lang="en-US" sz="4000" spc="-95" dirty="0">
                <a:latin typeface="Verdana"/>
                <a:cs typeface="Times New Roman" panose="02020603050405020304" pitchFamily="18" charset="0"/>
              </a:rPr>
              <a:t> </a:t>
            </a:r>
            <a:r>
              <a:rPr lang="en-US" sz="4000" spc="-95" dirty="0" err="1">
                <a:latin typeface="Verdana"/>
                <a:cs typeface="Times New Roman" panose="02020603050405020304" pitchFamily="18" charset="0"/>
              </a:rPr>
              <a:t>viên</a:t>
            </a:r>
            <a:endParaRPr lang="en-US" sz="4000" spc="-95" dirty="0">
              <a:latin typeface="Verdana"/>
              <a:cs typeface="Times New Roman" panose="02020603050405020304" pitchFamily="18" charset="0"/>
            </a:endParaRPr>
          </a:p>
          <a:p>
            <a:pPr marL="584200" marR="5080" indent="-571500">
              <a:lnSpc>
                <a:spcPct val="150000"/>
              </a:lnSpc>
              <a:spcBef>
                <a:spcPts val="95"/>
              </a:spcBef>
              <a:buFont typeface="Wingdings" panose="05000000000000000000" pitchFamily="2" charset="2"/>
              <a:buChar char="v"/>
            </a:pPr>
            <a:r>
              <a:rPr lang="en-US" sz="4000" spc="-95" dirty="0" err="1">
                <a:latin typeface="Verdana"/>
                <a:cs typeface="Times New Roman" panose="02020603050405020304" pitchFamily="18" charset="0"/>
              </a:rPr>
              <a:t>Quản</a:t>
            </a:r>
            <a:r>
              <a:rPr lang="en-US" sz="4000" spc="-95" dirty="0">
                <a:latin typeface="Verdana"/>
                <a:cs typeface="Times New Roman" panose="02020603050405020304" pitchFamily="18" charset="0"/>
              </a:rPr>
              <a:t> </a:t>
            </a:r>
            <a:r>
              <a:rPr lang="en-US" sz="4000" spc="-95" dirty="0" err="1">
                <a:latin typeface="Verdana"/>
                <a:cs typeface="Times New Roman" panose="02020603050405020304" pitchFamily="18" charset="0"/>
              </a:rPr>
              <a:t>lý</a:t>
            </a:r>
            <a:r>
              <a:rPr lang="en-US" sz="4000" spc="-95" dirty="0">
                <a:latin typeface="Verdana"/>
                <a:cs typeface="Times New Roman" panose="02020603050405020304" pitchFamily="18" charset="0"/>
              </a:rPr>
              <a:t> </a:t>
            </a:r>
            <a:r>
              <a:rPr lang="en-US" sz="4000" spc="-95" dirty="0" err="1">
                <a:latin typeface="Verdana"/>
                <a:cs typeface="Times New Roman" panose="02020603050405020304" pitchFamily="18" charset="0"/>
              </a:rPr>
              <a:t>nhập</a:t>
            </a:r>
            <a:r>
              <a:rPr lang="en-US" sz="4000" spc="-95" dirty="0">
                <a:latin typeface="Verdana"/>
                <a:cs typeface="Times New Roman" panose="02020603050405020304" pitchFamily="18" charset="0"/>
              </a:rPr>
              <a:t> </a:t>
            </a:r>
            <a:r>
              <a:rPr lang="en-US" sz="4000" spc="-95" dirty="0" err="1">
                <a:latin typeface="Verdana"/>
                <a:cs typeface="Times New Roman" panose="02020603050405020304" pitchFamily="18" charset="0"/>
              </a:rPr>
              <a:t>hàng</a:t>
            </a:r>
            <a:r>
              <a:rPr lang="en-US" sz="4000" spc="-95" dirty="0">
                <a:latin typeface="Verdana"/>
                <a:cs typeface="Times New Roman" panose="02020603050405020304" pitchFamily="18" charset="0"/>
              </a:rPr>
              <a:t>. </a:t>
            </a:r>
          </a:p>
          <a:p>
            <a:pPr marL="584200" marR="5080" indent="-571500">
              <a:lnSpc>
                <a:spcPct val="150000"/>
              </a:lnSpc>
              <a:spcBef>
                <a:spcPts val="95"/>
              </a:spcBef>
              <a:buFont typeface="Wingdings" panose="05000000000000000000" pitchFamily="2" charset="2"/>
              <a:buChar char="v"/>
            </a:pPr>
            <a:r>
              <a:rPr lang="en-US" sz="4000" spc="-95" dirty="0" err="1">
                <a:latin typeface="Verdana"/>
                <a:cs typeface="Times New Roman" panose="02020603050405020304" pitchFamily="18" charset="0"/>
              </a:rPr>
              <a:t>Thống</a:t>
            </a:r>
            <a:r>
              <a:rPr lang="en-US" sz="4000" spc="-95" dirty="0">
                <a:latin typeface="Verdana"/>
                <a:cs typeface="Times New Roman" panose="02020603050405020304" pitchFamily="18" charset="0"/>
              </a:rPr>
              <a:t> </a:t>
            </a:r>
            <a:r>
              <a:rPr lang="en-US" sz="4000" spc="-95" dirty="0" err="1">
                <a:latin typeface="Verdana"/>
                <a:cs typeface="Times New Roman" panose="02020603050405020304" pitchFamily="18" charset="0"/>
              </a:rPr>
              <a:t>kê</a:t>
            </a:r>
            <a:r>
              <a:rPr lang="en-US" sz="4000" spc="-95" dirty="0">
                <a:latin typeface="Verdana"/>
                <a:cs typeface="Times New Roman" panose="02020603050405020304" pitchFamily="18" charset="0"/>
              </a:rPr>
              <a:t> </a:t>
            </a:r>
            <a:r>
              <a:rPr lang="en-US" sz="4000" spc="-95" dirty="0" err="1">
                <a:latin typeface="Verdana"/>
                <a:cs typeface="Times New Roman" panose="02020603050405020304" pitchFamily="18" charset="0"/>
              </a:rPr>
              <a:t>doanh</a:t>
            </a:r>
            <a:r>
              <a:rPr lang="en-US" sz="4000" spc="-95" dirty="0">
                <a:latin typeface="Verdana"/>
                <a:cs typeface="Times New Roman" panose="02020603050405020304" pitchFamily="18" charset="0"/>
              </a:rPr>
              <a:t> </a:t>
            </a:r>
            <a:r>
              <a:rPr lang="en-US" sz="4000" spc="-95" dirty="0" err="1">
                <a:latin typeface="Verdana"/>
                <a:cs typeface="Times New Roman" panose="02020603050405020304" pitchFamily="18" charset="0"/>
              </a:rPr>
              <a:t>thu</a:t>
            </a:r>
            <a:r>
              <a:rPr lang="en-US" sz="4000" spc="-95" dirty="0">
                <a:latin typeface="Verdana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7825" y="1790700"/>
            <a:ext cx="8551307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  <a:tabLst>
                <a:tab pos="861060" algn="l"/>
                <a:tab pos="2626995" algn="l"/>
                <a:tab pos="4328160" algn="l"/>
                <a:tab pos="6231255" algn="l"/>
              </a:tabLst>
            </a:pPr>
            <a:r>
              <a:rPr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vi-V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vi-V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vi-V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vi-VN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5105400" y="342900"/>
            <a:ext cx="8791073" cy="1175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6379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Thiết kế giao</a:t>
            </a:r>
            <a:r>
              <a:rPr spc="-40" dirty="0"/>
              <a:t> </a:t>
            </a:r>
            <a:r>
              <a:rPr spc="-10" dirty="0"/>
              <a:t>diện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3200" y="8072756"/>
            <a:ext cx="2957021" cy="2214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582991" y="0"/>
            <a:ext cx="2705008" cy="27818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684973" cy="28183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84973" y="1630923"/>
            <a:ext cx="13621827" cy="86560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9165" y="410053"/>
            <a:ext cx="160788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1060" algn="l"/>
                <a:tab pos="2626995" algn="l"/>
                <a:tab pos="4328160" algn="l"/>
                <a:tab pos="5677535" algn="l"/>
                <a:tab pos="7416165" algn="l"/>
                <a:tab pos="8676005" algn="l"/>
                <a:tab pos="10821035" algn="l"/>
                <a:tab pos="12242165" algn="l"/>
                <a:tab pos="14162405" algn="l"/>
              </a:tabLst>
            </a:pP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2.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Giao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diện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các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thao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tác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chính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của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phần</a:t>
            </a:r>
            <a:r>
              <a:rPr lang="vi-VN" sz="4800" i="0" dirty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mềm</a:t>
            </a:r>
            <a:r>
              <a:rPr sz="4800" i="0" dirty="0">
                <a:solidFill>
                  <a:srgbClr val="000000"/>
                </a:solidFill>
                <a:latin typeface="DejaVu Serif"/>
                <a:cs typeface="DejaVu Serif"/>
              </a:rPr>
              <a:t>:</a:t>
            </a:r>
            <a:endParaRPr sz="4800">
              <a:latin typeface="DejaVu Serif"/>
              <a:cs typeface="DejaVu Serif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64794" y="4978541"/>
            <a:ext cx="2423205" cy="3805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42622" y="8018870"/>
            <a:ext cx="3398407" cy="2268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648200" y="0"/>
            <a:ext cx="12872647" cy="10284173"/>
            <a:chOff x="4648200" y="0"/>
            <a:chExt cx="12872647" cy="10284173"/>
          </a:xfrm>
        </p:grpSpPr>
        <p:sp>
          <p:nvSpPr>
            <p:cNvPr id="5" name="object 5"/>
            <p:cNvSpPr/>
            <p:nvPr/>
          </p:nvSpPr>
          <p:spPr>
            <a:xfrm>
              <a:off x="12739298" y="0"/>
              <a:ext cx="4781549" cy="29031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48200" y="1216374"/>
              <a:ext cx="8991600" cy="90677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44832" y="238760"/>
            <a:ext cx="106508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1060" algn="l"/>
                <a:tab pos="2626995" algn="l"/>
                <a:tab pos="4328160" algn="l"/>
                <a:tab pos="6541134" algn="l"/>
                <a:tab pos="7709534" algn="l"/>
                <a:tab pos="8688070" algn="l"/>
              </a:tabLst>
            </a:pP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3.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Giao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diện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thông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tin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cá</a:t>
            </a:r>
            <a:r>
              <a:rPr lang="vi-VN" sz="4800" i="0" dirty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nhân</a:t>
            </a:r>
            <a:r>
              <a:rPr sz="4800" i="0" dirty="0">
                <a:solidFill>
                  <a:srgbClr val="000000"/>
                </a:solidFill>
                <a:latin typeface="DejaVu Serif"/>
                <a:cs typeface="DejaVu Serif"/>
              </a:rPr>
              <a:t>:</a:t>
            </a:r>
            <a:endParaRPr sz="4800">
              <a:latin typeface="DejaVu Serif"/>
              <a:cs typeface="DejaVu Serif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61787" y="5540478"/>
            <a:ext cx="1726211" cy="2577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"/>
            <a:ext cx="15199994" cy="10287000"/>
            <a:chOff x="0" y="1"/>
            <a:chExt cx="15199994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1"/>
              <a:ext cx="3786950" cy="5476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84057" y="1219169"/>
              <a:ext cx="12115799" cy="906782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16913" y="238762"/>
            <a:ext cx="97072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1060" algn="l"/>
                <a:tab pos="2626995" algn="l"/>
                <a:tab pos="4328160" algn="l"/>
                <a:tab pos="6247765" algn="l"/>
                <a:tab pos="6923405" algn="l"/>
                <a:tab pos="8630285" algn="l"/>
              </a:tabLst>
            </a:pP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4.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Giao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diện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quản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lí</a:t>
            </a:r>
            <a:r>
              <a:rPr lang="vi-VN" sz="4800" i="0" dirty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món	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ăn</a:t>
            </a:r>
            <a:r>
              <a:rPr sz="4800" i="0" dirty="0">
                <a:solidFill>
                  <a:srgbClr val="000000"/>
                </a:solidFill>
                <a:latin typeface="DejaVu Serif"/>
                <a:cs typeface="DejaVu Serif"/>
              </a:rPr>
              <a:t>:</a:t>
            </a:r>
            <a:endParaRPr sz="4800">
              <a:latin typeface="DejaVu Serif"/>
              <a:cs typeface="DejaVu Serif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24519" y="0"/>
            <a:ext cx="5132595" cy="3313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835103" y="1262514"/>
            <a:ext cx="3452895" cy="4581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497369" y="1262514"/>
            <a:ext cx="13263880" cy="9024620"/>
            <a:chOff x="2497369" y="1262514"/>
            <a:chExt cx="13263880" cy="9024620"/>
          </a:xfrm>
        </p:grpSpPr>
        <p:sp>
          <p:nvSpPr>
            <p:cNvPr id="5" name="object 5"/>
            <p:cNvSpPr/>
            <p:nvPr/>
          </p:nvSpPr>
          <p:spPr>
            <a:xfrm>
              <a:off x="2497369" y="7005583"/>
              <a:ext cx="5073140" cy="32814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16716" y="1262514"/>
              <a:ext cx="12344399" cy="90201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63200" y="242575"/>
            <a:ext cx="152514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1060" algn="l"/>
                <a:tab pos="2626995" algn="l"/>
                <a:tab pos="4328160" algn="l"/>
                <a:tab pos="6247765" algn="l"/>
                <a:tab pos="6923405" algn="l"/>
                <a:tab pos="7884795" algn="l"/>
                <a:tab pos="9496425" algn="l"/>
                <a:tab pos="11659870" algn="l"/>
                <a:tab pos="13596619" algn="l"/>
              </a:tabLst>
            </a:pP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5.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Giao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diện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quản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lí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và</a:t>
            </a:r>
            <a:r>
              <a:rPr lang="vi-VN" sz="4800" i="0" dirty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tính	lương</a:t>
            </a:r>
            <a:r>
              <a:rPr lang="vi-VN" sz="4800" i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nhân</a:t>
            </a:r>
            <a:r>
              <a:rPr lang="vi-VN" sz="4800" i="0" dirty="0">
                <a:solidFill>
                  <a:srgbClr val="000000"/>
                </a:solidFill>
                <a:latin typeface="DejaVu Serif"/>
                <a:cs typeface="DejaVu Serif"/>
              </a:rPr>
              <a:t> </a:t>
            </a:r>
            <a:r>
              <a:rPr sz="4800" i="0">
                <a:solidFill>
                  <a:srgbClr val="000000"/>
                </a:solidFill>
                <a:latin typeface="DejaVu Serif"/>
                <a:cs typeface="DejaVu Serif"/>
              </a:rPr>
              <a:t>viên</a:t>
            </a:r>
            <a:r>
              <a:rPr sz="4800" i="0" dirty="0">
                <a:solidFill>
                  <a:srgbClr val="000000"/>
                </a:solidFill>
                <a:latin typeface="DejaVu Serif"/>
                <a:cs typeface="DejaVu Serif"/>
              </a:rPr>
              <a:t>:</a:t>
            </a:r>
            <a:endParaRPr sz="48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5930" y="8948866"/>
            <a:ext cx="1342830" cy="1320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</TotalTime>
  <Words>241</Words>
  <Application>Microsoft Office PowerPoint</Application>
  <PresentationFormat>Custom</PresentationFormat>
  <Paragraphs>26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DejaVu Serif</vt:lpstr>
      <vt:lpstr>Noto Sans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Giới thiệu</vt:lpstr>
      <vt:lpstr>PowerPoint Presentation</vt:lpstr>
      <vt:lpstr>Thiết kế giao diện</vt:lpstr>
      <vt:lpstr>2. Giao diện các thao tác chính của phần mềm:</vt:lpstr>
      <vt:lpstr>3. Giao diện thông tin cá nhân:</vt:lpstr>
      <vt:lpstr>4. Giao diện quản lí món  ăn:</vt:lpstr>
      <vt:lpstr>5. Giao diện quản lí và tính lương nhân viên:</vt:lpstr>
      <vt:lpstr>6. Giao diện quản lí tài khoản:</vt:lpstr>
      <vt:lpstr>7. Giao diện quản lí nhập hàng:</vt:lpstr>
      <vt:lpstr>8. Giao diện quản lí doanh thu:</vt:lpstr>
      <vt:lpstr>DEMO</vt:lpstr>
      <vt:lpstr>Cảm ơn thầy và các  bạn đã lắng nghe.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Bản sao của Chưa có tên</dc:title>
  <dc:creator>Ngô Nguyễn Ngọc Hiếu</dc:creator>
  <cp:keywords>DAFjVuY2PFQ,BAEtFn0-gEE</cp:keywords>
  <cp:lastModifiedBy>TRAN THI HAI YEN</cp:lastModifiedBy>
  <cp:revision>5</cp:revision>
  <dcterms:created xsi:type="dcterms:W3CDTF">2023-05-19T08:19:31Z</dcterms:created>
  <dcterms:modified xsi:type="dcterms:W3CDTF">2023-05-22T16:10:03Z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2023-05-19T00:00:00Z</vt:filetime>
  </property>
  <property fmtid="{D5CDD505-2E9C-101B-9397-08002B2CF9AE}" pid="3" name="Creator">
    <vt:lpwstr>Canva</vt:lpwstr>
  </property>
  <property fmtid="{D5CDD505-2E9C-101B-9397-08002B2CF9AE}" pid="4" name="LastSaved">
    <vt:filetime>2023-05-19T00:00:00Z</vt:filetime>
  </property>
</Properties>
</file>